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4.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5.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7.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8.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9.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20.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49"/>
  </p:notesMasterIdLst>
  <p:sldIdLst>
    <p:sldId id="256" r:id="rId2"/>
    <p:sldId id="259" r:id="rId3"/>
    <p:sldId id="303" r:id="rId4"/>
    <p:sldId id="305" r:id="rId5"/>
    <p:sldId id="258" r:id="rId6"/>
    <p:sldId id="260"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4"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2C6"/>
    <a:srgbClr val="573E7C"/>
    <a:srgbClr val="62478A"/>
    <a:srgbClr val="593E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p:restoredTop sz="75220"/>
  </p:normalViewPr>
  <p:slideViewPr>
    <p:cSldViewPr snapToGrid="0" snapToObjects="1">
      <p:cViewPr varScale="1">
        <p:scale>
          <a:sx n="126" d="100"/>
          <a:sy n="126" d="100"/>
        </p:scale>
        <p:origin x="1276"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8BD1C345-09E7-0340-8F17-FEEE2B5DDC09}" type="presOf" srcId="{6AEE4BD4-D6FA-7840-B827-71F5FE6397D1}" destId="{5CFF5852-FCD0-9E4B-BBE4-73577B69345A}" srcOrd="0" destOrd="0" presId="urn:microsoft.com/office/officeart/2005/8/layout/chevron1"/>
    <dgm:cxn modelId="{00460C5E-3D12-A447-AC56-CF4FCBAF913D}" srcId="{AF9E3017-69DF-214F-9A4E-DA2E22896073}" destId="{6AEE4BD4-D6FA-7840-B827-71F5FE6397D1}" srcOrd="4" destOrd="0" parTransId="{127B1EC5-3B79-474C-8BF1-D49D767720BD}" sibTransId="{1B2B71B2-AF15-404A-8214-A741DE3BE4DF}"/>
    <dgm:cxn modelId="{E82A4BFE-28A0-5A4A-B7DC-B85B787CE1FE}" type="presOf" srcId="{3413CC3F-C38F-8D48-9AE9-0A6DCF041EBB}" destId="{0CB92492-05A9-1A42-B10D-35D2739A1347}" srcOrd="0" destOrd="0" presId="urn:microsoft.com/office/officeart/2005/8/layout/chevron1"/>
    <dgm:cxn modelId="{B28E8B43-5FB8-B14D-87EF-7267087ACA40}" type="presOf" srcId="{1901FEBA-DAEB-DD45-953F-477F8EF0F3BB}" destId="{189E2CAC-6735-DB41-9B7E-0EB404910B03}" srcOrd="0" destOrd="0" presId="urn:microsoft.com/office/officeart/2005/8/layout/chevron1"/>
    <dgm:cxn modelId="{F79B5F5C-29CC-6F4A-9D89-F5D97E61FD74}" type="presOf" srcId="{EAA001ED-3409-0F4B-A37F-2BEB0D2A4B9F}" destId="{CB6391BE-C913-6249-80A7-AD8741281709}"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5D860292-5EE1-3043-BA84-FB588A1491FD}" type="presOf" srcId="{A8AC174B-F3BB-4B40-A100-B0F838F5C6AA}" destId="{27CD7207-31A5-7047-A6D9-378B1DAFD8E4}" srcOrd="0" destOrd="0" presId="urn:microsoft.com/office/officeart/2005/8/layout/chevron1"/>
    <dgm:cxn modelId="{49913EF2-ED44-E043-86E4-43BD44033960}" type="presOf" srcId="{AF9E3017-69DF-214F-9A4E-DA2E22896073}" destId="{1AFC57A5-EB70-524C-97B2-43E9882ED9D8}" srcOrd="0" destOrd="0" presId="urn:microsoft.com/office/officeart/2005/8/layout/chevron1"/>
    <dgm:cxn modelId="{9CC8F311-21F4-E443-AE36-5F6D6AF5271F}" type="presOf" srcId="{D573FC5E-7851-A544-A7E2-4E75760B349D}" destId="{38F4B00F-31DC-0649-839D-6A4D96EDA71B}" srcOrd="0" destOrd="0" presId="urn:microsoft.com/office/officeart/2005/8/layout/chevron1"/>
    <dgm:cxn modelId="{16DD63A7-E360-634C-8D1D-50B34971ED3E}" type="presOf" srcId="{D5E48B6D-8657-F340-BF49-29E0FE12B143}" destId="{8A72972A-9432-6348-B0B9-0145815E01FF}" srcOrd="0" destOrd="0" presId="urn:microsoft.com/office/officeart/2005/8/layout/chevron1"/>
    <dgm:cxn modelId="{9F0E66A2-57E9-1E4A-9B7D-93596CC2DD2F}" type="presOf" srcId="{2BF7A320-EC75-B642-B49A-458EBA384A0D}" destId="{D83AA5DD-5759-8C4F-9104-8D97FFAE98EF}"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6C1CA78C-6BCF-B848-83E8-5F8E94D19845}" type="presParOf" srcId="{1AFC57A5-EB70-524C-97B2-43E9882ED9D8}" destId="{8A72972A-9432-6348-B0B9-0145815E01FF}" srcOrd="0" destOrd="0" presId="urn:microsoft.com/office/officeart/2005/8/layout/chevron1"/>
    <dgm:cxn modelId="{A22A29A6-CD01-0945-B457-CADF781AECF1}" type="presParOf" srcId="{1AFC57A5-EB70-524C-97B2-43E9882ED9D8}" destId="{503C518E-3656-8F41-9835-910948886453}" srcOrd="1" destOrd="0" presId="urn:microsoft.com/office/officeart/2005/8/layout/chevron1"/>
    <dgm:cxn modelId="{B0491DD7-4684-F04E-B806-F73E75920DCF}" type="presParOf" srcId="{1AFC57A5-EB70-524C-97B2-43E9882ED9D8}" destId="{CB6391BE-C913-6249-80A7-AD8741281709}" srcOrd="2" destOrd="0" presId="urn:microsoft.com/office/officeart/2005/8/layout/chevron1"/>
    <dgm:cxn modelId="{9189022A-5B9D-2745-AB2D-02961E279A02}" type="presParOf" srcId="{1AFC57A5-EB70-524C-97B2-43E9882ED9D8}" destId="{B6A55612-E4F4-EC4D-8616-08AD6B8D4A11}" srcOrd="3" destOrd="0" presId="urn:microsoft.com/office/officeart/2005/8/layout/chevron1"/>
    <dgm:cxn modelId="{06FBA9D5-23C0-9A44-9C4F-1263C0BBDC77}" type="presParOf" srcId="{1AFC57A5-EB70-524C-97B2-43E9882ED9D8}" destId="{27CD7207-31A5-7047-A6D9-378B1DAFD8E4}" srcOrd="4" destOrd="0" presId="urn:microsoft.com/office/officeart/2005/8/layout/chevron1"/>
    <dgm:cxn modelId="{C4D412AA-1DB8-BA40-A19C-EA36ECE1B468}" type="presParOf" srcId="{1AFC57A5-EB70-524C-97B2-43E9882ED9D8}" destId="{8A67F207-6A65-4D4C-A765-5FAD0E840B8F}" srcOrd="5" destOrd="0" presId="urn:microsoft.com/office/officeart/2005/8/layout/chevron1"/>
    <dgm:cxn modelId="{789C9D6A-F831-DB4C-8727-1354D3A3D0DF}" type="presParOf" srcId="{1AFC57A5-EB70-524C-97B2-43E9882ED9D8}" destId="{189E2CAC-6735-DB41-9B7E-0EB404910B03}" srcOrd="6" destOrd="0" presId="urn:microsoft.com/office/officeart/2005/8/layout/chevron1"/>
    <dgm:cxn modelId="{6CB33130-E90C-A146-998C-2FEF33D3A31E}" type="presParOf" srcId="{1AFC57A5-EB70-524C-97B2-43E9882ED9D8}" destId="{6FBF1318-C790-8E48-AECE-B5D02AFE3C52}" srcOrd="7" destOrd="0" presId="urn:microsoft.com/office/officeart/2005/8/layout/chevron1"/>
    <dgm:cxn modelId="{85344596-7D04-E643-9E86-C0CDB461ED5E}" type="presParOf" srcId="{1AFC57A5-EB70-524C-97B2-43E9882ED9D8}" destId="{5CFF5852-FCD0-9E4B-BBE4-73577B69345A}" srcOrd="8" destOrd="0" presId="urn:microsoft.com/office/officeart/2005/8/layout/chevron1"/>
    <dgm:cxn modelId="{3E550B5C-A4C8-6E4A-8658-20E48E0BC980}" type="presParOf" srcId="{1AFC57A5-EB70-524C-97B2-43E9882ED9D8}" destId="{7923F2D5-638B-4D43-92F6-A19CA694FE7F}" srcOrd="9" destOrd="0" presId="urn:microsoft.com/office/officeart/2005/8/layout/chevron1"/>
    <dgm:cxn modelId="{18F48461-1CF1-504B-B16A-FDA8ED60206E}" type="presParOf" srcId="{1AFC57A5-EB70-524C-97B2-43E9882ED9D8}" destId="{D83AA5DD-5759-8C4F-9104-8D97FFAE98EF}" srcOrd="10" destOrd="0" presId="urn:microsoft.com/office/officeart/2005/8/layout/chevron1"/>
    <dgm:cxn modelId="{1D786286-7879-A843-8EE1-776D316B3AA3}" type="presParOf" srcId="{1AFC57A5-EB70-524C-97B2-43E9882ED9D8}" destId="{683F6366-F2E7-2640-893D-DF9E90D3B2C6}" srcOrd="11" destOrd="0" presId="urn:microsoft.com/office/officeart/2005/8/layout/chevron1"/>
    <dgm:cxn modelId="{1052D92E-2F0B-B04E-A854-2B91A32C677F}" type="presParOf" srcId="{1AFC57A5-EB70-524C-97B2-43E9882ED9D8}" destId="{0CB92492-05A9-1A42-B10D-35D2739A1347}" srcOrd="12" destOrd="0" presId="urn:microsoft.com/office/officeart/2005/8/layout/chevron1"/>
    <dgm:cxn modelId="{67622506-FFAD-A543-914F-709FF5E8AB6B}" type="presParOf" srcId="{1AFC57A5-EB70-524C-97B2-43E9882ED9D8}" destId="{568E6A9F-3C7D-6B41-92D2-3365F8F96C32}" srcOrd="13" destOrd="0" presId="urn:microsoft.com/office/officeart/2005/8/layout/chevron1"/>
    <dgm:cxn modelId="{9BCE2F39-00E9-C542-83FE-D7148A58E407}"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108F89AF-EFC5-2042-9E95-1901F4B84670}" type="presOf" srcId="{1901FEBA-DAEB-DD45-953F-477F8EF0F3BB}" destId="{189E2CAC-6735-DB41-9B7E-0EB404910B03}" srcOrd="0" destOrd="0" presId="urn:microsoft.com/office/officeart/2005/8/layout/chevron1"/>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8C6E6E33-E958-4C4C-9CC2-6AEB6B414E77}" srcId="{AF9E3017-69DF-214F-9A4E-DA2E22896073}" destId="{3413CC3F-C38F-8D48-9AE9-0A6DCF041EBB}" srcOrd="6" destOrd="0" parTransId="{A27D3E1F-74A8-A748-A55D-48A57BE77A8E}" sibTransId="{9F0A53FD-7559-6F44-9D66-DDC58863A531}"/>
    <dgm:cxn modelId="{0247D452-7C7E-E845-AD2E-6270C12384B5}" type="presOf" srcId="{D5E48B6D-8657-F340-BF49-29E0FE12B143}" destId="{8A72972A-9432-6348-B0B9-0145815E01FF}" srcOrd="0" destOrd="0" presId="urn:microsoft.com/office/officeart/2005/8/layout/chevron1"/>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CF898288-5516-114C-9900-B040FAA62BFE}" type="presOf" srcId="{A8AC174B-F3BB-4B40-A100-B0F838F5C6AA}" destId="{27CD7207-31A5-7047-A6D9-378B1DAFD8E4}" srcOrd="0" destOrd="0" presId="urn:microsoft.com/office/officeart/2005/8/layout/chevron1"/>
    <dgm:cxn modelId="{C3F00F83-4A6A-4742-986F-958700E456FE}" type="presOf" srcId="{3413CC3F-C38F-8D48-9AE9-0A6DCF041EBB}" destId="{0CB92492-05A9-1A42-B10D-35D2739A1347}" srcOrd="0" destOrd="0" presId="urn:microsoft.com/office/officeart/2005/8/layout/chevron1"/>
    <dgm:cxn modelId="{BB8FF4B6-E28B-0C42-A707-0A72DC2B6E84}" srcId="{AF9E3017-69DF-214F-9A4E-DA2E22896073}" destId="{A8AC174B-F3BB-4B40-A100-B0F838F5C6AA}" srcOrd="2" destOrd="0" parTransId="{FCA11C09-A70F-FE4C-B2D6-59245100D14C}" sibTransId="{BBAB8284-2803-2942-A08F-89A7F2BF6BF2}"/>
    <dgm:cxn modelId="{12A44AAA-860D-614B-BE15-B5922B6AE58F}" type="presOf" srcId="{EAA001ED-3409-0F4B-A37F-2BEB0D2A4B9F}" destId="{CB6391BE-C913-6249-80A7-AD8741281709}" srcOrd="0" destOrd="0" presId="urn:microsoft.com/office/officeart/2005/8/layout/chevron1"/>
    <dgm:cxn modelId="{B507CE2E-6480-A443-928B-380CAC194CEA}" type="presOf" srcId="{6AEE4BD4-D6FA-7840-B827-71F5FE6397D1}" destId="{5CFF5852-FCD0-9E4B-BBE4-73577B69345A}" srcOrd="0" destOrd="0" presId="urn:microsoft.com/office/officeart/2005/8/layout/chevron1"/>
    <dgm:cxn modelId="{42E4DFE0-F85B-8B46-A136-F5F331E9FBF9}" type="presOf" srcId="{2BF7A320-EC75-B642-B49A-458EBA384A0D}" destId="{D83AA5DD-5759-8C4F-9104-8D97FFAE98EF}" srcOrd="0" destOrd="0" presId="urn:microsoft.com/office/officeart/2005/8/layout/chevron1"/>
    <dgm:cxn modelId="{99D48BD8-8E94-FC4E-A7B0-54B3BDB2A5A4}" type="presOf" srcId="{AF9E3017-69DF-214F-9A4E-DA2E22896073}" destId="{1AFC57A5-EB70-524C-97B2-43E9882ED9D8}"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7FAA4F6A-CF08-2A4C-84F3-AF89171AA9F9}" type="presOf" srcId="{D573FC5E-7851-A544-A7E2-4E75760B349D}" destId="{38F4B00F-31DC-0649-839D-6A4D96EDA71B}" srcOrd="0" destOrd="0" presId="urn:microsoft.com/office/officeart/2005/8/layout/chevron1"/>
    <dgm:cxn modelId="{5EDE7245-E905-D447-BB40-930A38079DBE}" type="presParOf" srcId="{1AFC57A5-EB70-524C-97B2-43E9882ED9D8}" destId="{8A72972A-9432-6348-B0B9-0145815E01FF}" srcOrd="0" destOrd="0" presId="urn:microsoft.com/office/officeart/2005/8/layout/chevron1"/>
    <dgm:cxn modelId="{D76B438E-7FD0-4843-A5B7-2F2B3649C4AF}" type="presParOf" srcId="{1AFC57A5-EB70-524C-97B2-43E9882ED9D8}" destId="{503C518E-3656-8F41-9835-910948886453}" srcOrd="1" destOrd="0" presId="urn:microsoft.com/office/officeart/2005/8/layout/chevron1"/>
    <dgm:cxn modelId="{4767A04F-4C1D-0843-952D-F92DF29C37E9}" type="presParOf" srcId="{1AFC57A5-EB70-524C-97B2-43E9882ED9D8}" destId="{CB6391BE-C913-6249-80A7-AD8741281709}" srcOrd="2" destOrd="0" presId="urn:microsoft.com/office/officeart/2005/8/layout/chevron1"/>
    <dgm:cxn modelId="{ECBAC9A3-AC4C-0246-86FB-2060FAE2EA4A}" type="presParOf" srcId="{1AFC57A5-EB70-524C-97B2-43E9882ED9D8}" destId="{B6A55612-E4F4-EC4D-8616-08AD6B8D4A11}" srcOrd="3" destOrd="0" presId="urn:microsoft.com/office/officeart/2005/8/layout/chevron1"/>
    <dgm:cxn modelId="{3D6B4CB5-662B-8C45-8C3B-AD4199020F65}" type="presParOf" srcId="{1AFC57A5-EB70-524C-97B2-43E9882ED9D8}" destId="{27CD7207-31A5-7047-A6D9-378B1DAFD8E4}" srcOrd="4" destOrd="0" presId="urn:microsoft.com/office/officeart/2005/8/layout/chevron1"/>
    <dgm:cxn modelId="{E030A06F-340C-DF47-A9C1-3DDFD2F00141}" type="presParOf" srcId="{1AFC57A5-EB70-524C-97B2-43E9882ED9D8}" destId="{8A67F207-6A65-4D4C-A765-5FAD0E840B8F}" srcOrd="5" destOrd="0" presId="urn:microsoft.com/office/officeart/2005/8/layout/chevron1"/>
    <dgm:cxn modelId="{0BD8B42F-43A2-4744-9D65-9A530738081C}" type="presParOf" srcId="{1AFC57A5-EB70-524C-97B2-43E9882ED9D8}" destId="{189E2CAC-6735-DB41-9B7E-0EB404910B03}" srcOrd="6" destOrd="0" presId="urn:microsoft.com/office/officeart/2005/8/layout/chevron1"/>
    <dgm:cxn modelId="{AC43AA3A-DF42-B443-9C1C-1702840B092E}" type="presParOf" srcId="{1AFC57A5-EB70-524C-97B2-43E9882ED9D8}" destId="{6FBF1318-C790-8E48-AECE-B5D02AFE3C52}" srcOrd="7" destOrd="0" presId="urn:microsoft.com/office/officeart/2005/8/layout/chevron1"/>
    <dgm:cxn modelId="{592F37C4-747F-3348-A1EE-DFDE2911A3B1}" type="presParOf" srcId="{1AFC57A5-EB70-524C-97B2-43E9882ED9D8}" destId="{5CFF5852-FCD0-9E4B-BBE4-73577B69345A}" srcOrd="8" destOrd="0" presId="urn:microsoft.com/office/officeart/2005/8/layout/chevron1"/>
    <dgm:cxn modelId="{EB848DB0-760C-0F4E-A8E4-02EBCA892848}" type="presParOf" srcId="{1AFC57A5-EB70-524C-97B2-43E9882ED9D8}" destId="{7923F2D5-638B-4D43-92F6-A19CA694FE7F}" srcOrd="9" destOrd="0" presId="urn:microsoft.com/office/officeart/2005/8/layout/chevron1"/>
    <dgm:cxn modelId="{E8DCFCD8-7377-E144-BB46-541BA4312534}" type="presParOf" srcId="{1AFC57A5-EB70-524C-97B2-43E9882ED9D8}" destId="{D83AA5DD-5759-8C4F-9104-8D97FFAE98EF}" srcOrd="10" destOrd="0" presId="urn:microsoft.com/office/officeart/2005/8/layout/chevron1"/>
    <dgm:cxn modelId="{28C0A838-AE0C-D24F-BC87-609035E6E79D}" type="presParOf" srcId="{1AFC57A5-EB70-524C-97B2-43E9882ED9D8}" destId="{683F6366-F2E7-2640-893D-DF9E90D3B2C6}" srcOrd="11" destOrd="0" presId="urn:microsoft.com/office/officeart/2005/8/layout/chevron1"/>
    <dgm:cxn modelId="{16DF4C66-481F-2340-99D2-63DDB624846A}" type="presParOf" srcId="{1AFC57A5-EB70-524C-97B2-43E9882ED9D8}" destId="{0CB92492-05A9-1A42-B10D-35D2739A1347}" srcOrd="12" destOrd="0" presId="urn:microsoft.com/office/officeart/2005/8/layout/chevron1"/>
    <dgm:cxn modelId="{D7DF2D97-CA46-394D-8204-4C69A4C962BB}" type="presParOf" srcId="{1AFC57A5-EB70-524C-97B2-43E9882ED9D8}" destId="{568E6A9F-3C7D-6B41-92D2-3365F8F96C32}" srcOrd="13" destOrd="0" presId="urn:microsoft.com/office/officeart/2005/8/layout/chevron1"/>
    <dgm:cxn modelId="{04EA34DE-8925-5349-A88A-B21DCDE2FC12}"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a:solidFill>
          <a:schemeClr val="accent1">
            <a:lumMod val="75000"/>
          </a:schemeClr>
        </a:solidFill>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D236B644-2F6F-8540-96B0-9C96C8D919F4}" type="presOf" srcId="{2BF7A320-EC75-B642-B49A-458EBA384A0D}" destId="{D83AA5DD-5759-8C4F-9104-8D97FFAE98EF}" srcOrd="0" destOrd="0" presId="urn:microsoft.com/office/officeart/2005/8/layout/chevron1"/>
    <dgm:cxn modelId="{882E8793-0CE7-A545-B8E7-B088590A51B1}" type="presOf" srcId="{3413CC3F-C38F-8D48-9AE9-0A6DCF041EBB}" destId="{0CB92492-05A9-1A42-B10D-35D2739A1347}" srcOrd="0" destOrd="0" presId="urn:microsoft.com/office/officeart/2005/8/layout/chevron1"/>
    <dgm:cxn modelId="{00460C5E-3D12-A447-AC56-CF4FCBAF913D}" srcId="{AF9E3017-69DF-214F-9A4E-DA2E22896073}" destId="{6AEE4BD4-D6FA-7840-B827-71F5FE6397D1}" srcOrd="4" destOrd="0" parTransId="{127B1EC5-3B79-474C-8BF1-D49D767720BD}" sibTransId="{1B2B71B2-AF15-404A-8214-A741DE3BE4DF}"/>
    <dgm:cxn modelId="{E6B7432F-87BF-B84F-A78D-33ABFD56D4A1}" type="presOf" srcId="{D5E48B6D-8657-F340-BF49-29E0FE12B143}" destId="{8A72972A-9432-6348-B0B9-0145815E01FF}"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04330038-6D2A-FF4B-B93A-96B9BCA57351}" type="presOf" srcId="{6AEE4BD4-D6FA-7840-B827-71F5FE6397D1}" destId="{5CFF5852-FCD0-9E4B-BBE4-73577B69345A}" srcOrd="0" destOrd="0" presId="urn:microsoft.com/office/officeart/2005/8/layout/chevron1"/>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597B2AC3-7E9C-9A4A-A053-905B90382D3E}" type="presOf" srcId="{EAA001ED-3409-0F4B-A37F-2BEB0D2A4B9F}" destId="{CB6391BE-C913-6249-80A7-AD8741281709}" srcOrd="0" destOrd="0" presId="urn:microsoft.com/office/officeart/2005/8/layout/chevron1"/>
    <dgm:cxn modelId="{ECBDDE08-BE16-334E-BAA3-68DE6402C277}" type="presOf" srcId="{D573FC5E-7851-A544-A7E2-4E75760B349D}" destId="{38F4B00F-31DC-0649-839D-6A4D96EDA71B}" srcOrd="0" destOrd="0" presId="urn:microsoft.com/office/officeart/2005/8/layout/chevron1"/>
    <dgm:cxn modelId="{242E4B1A-A8C4-2A4A-95FA-D5A5050AF3A9}" type="presOf" srcId="{AF9E3017-69DF-214F-9A4E-DA2E22896073}" destId="{1AFC57A5-EB70-524C-97B2-43E9882ED9D8}" srcOrd="0" destOrd="0" presId="urn:microsoft.com/office/officeart/2005/8/layout/chevron1"/>
    <dgm:cxn modelId="{48642ED7-9058-8747-BC72-B27489A40610}" type="presOf" srcId="{1901FEBA-DAEB-DD45-953F-477F8EF0F3BB}" destId="{189E2CAC-6735-DB41-9B7E-0EB404910B03}"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6F2920E2-D0AC-024A-BF2D-210852A57EAE}" type="presOf" srcId="{A8AC174B-F3BB-4B40-A100-B0F838F5C6AA}" destId="{27CD7207-31A5-7047-A6D9-378B1DAFD8E4}" srcOrd="0" destOrd="0" presId="urn:microsoft.com/office/officeart/2005/8/layout/chevron1"/>
    <dgm:cxn modelId="{9DCA3B4A-6E75-2A46-83C4-2503E437FB39}" type="presParOf" srcId="{1AFC57A5-EB70-524C-97B2-43E9882ED9D8}" destId="{8A72972A-9432-6348-B0B9-0145815E01FF}" srcOrd="0" destOrd="0" presId="urn:microsoft.com/office/officeart/2005/8/layout/chevron1"/>
    <dgm:cxn modelId="{6644AC97-0B26-904C-9998-63E350B40FD3}" type="presParOf" srcId="{1AFC57A5-EB70-524C-97B2-43E9882ED9D8}" destId="{503C518E-3656-8F41-9835-910948886453}" srcOrd="1" destOrd="0" presId="urn:microsoft.com/office/officeart/2005/8/layout/chevron1"/>
    <dgm:cxn modelId="{8114C945-43FE-A54A-A5C5-3E682AAF912A}" type="presParOf" srcId="{1AFC57A5-EB70-524C-97B2-43E9882ED9D8}" destId="{CB6391BE-C913-6249-80A7-AD8741281709}" srcOrd="2" destOrd="0" presId="urn:microsoft.com/office/officeart/2005/8/layout/chevron1"/>
    <dgm:cxn modelId="{5B6F6966-A181-FF40-B889-69CF43249BEE}" type="presParOf" srcId="{1AFC57A5-EB70-524C-97B2-43E9882ED9D8}" destId="{B6A55612-E4F4-EC4D-8616-08AD6B8D4A11}" srcOrd="3" destOrd="0" presId="urn:microsoft.com/office/officeart/2005/8/layout/chevron1"/>
    <dgm:cxn modelId="{43E12F0A-AA70-FE4D-9F04-F04766B32F69}" type="presParOf" srcId="{1AFC57A5-EB70-524C-97B2-43E9882ED9D8}" destId="{27CD7207-31A5-7047-A6D9-378B1DAFD8E4}" srcOrd="4" destOrd="0" presId="urn:microsoft.com/office/officeart/2005/8/layout/chevron1"/>
    <dgm:cxn modelId="{C4D814A1-DFE5-8B4E-9E42-1696E3BAD58B}" type="presParOf" srcId="{1AFC57A5-EB70-524C-97B2-43E9882ED9D8}" destId="{8A67F207-6A65-4D4C-A765-5FAD0E840B8F}" srcOrd="5" destOrd="0" presId="urn:microsoft.com/office/officeart/2005/8/layout/chevron1"/>
    <dgm:cxn modelId="{649BC6FD-7BBC-1B46-9C74-BABA473E3A36}" type="presParOf" srcId="{1AFC57A5-EB70-524C-97B2-43E9882ED9D8}" destId="{189E2CAC-6735-DB41-9B7E-0EB404910B03}" srcOrd="6" destOrd="0" presId="urn:microsoft.com/office/officeart/2005/8/layout/chevron1"/>
    <dgm:cxn modelId="{D895006D-24A2-3E46-9C35-3A2B7CE6E51D}" type="presParOf" srcId="{1AFC57A5-EB70-524C-97B2-43E9882ED9D8}" destId="{6FBF1318-C790-8E48-AECE-B5D02AFE3C52}" srcOrd="7" destOrd="0" presId="urn:microsoft.com/office/officeart/2005/8/layout/chevron1"/>
    <dgm:cxn modelId="{A2D15B7D-6104-7B40-B61E-84EC17DE5DD9}" type="presParOf" srcId="{1AFC57A5-EB70-524C-97B2-43E9882ED9D8}" destId="{5CFF5852-FCD0-9E4B-BBE4-73577B69345A}" srcOrd="8" destOrd="0" presId="urn:microsoft.com/office/officeart/2005/8/layout/chevron1"/>
    <dgm:cxn modelId="{E36F8A83-1EFA-374D-9C2D-5804381EE6D4}" type="presParOf" srcId="{1AFC57A5-EB70-524C-97B2-43E9882ED9D8}" destId="{7923F2D5-638B-4D43-92F6-A19CA694FE7F}" srcOrd="9" destOrd="0" presId="urn:microsoft.com/office/officeart/2005/8/layout/chevron1"/>
    <dgm:cxn modelId="{7BDA101A-8CF7-D443-A7A2-00672B93C16C}" type="presParOf" srcId="{1AFC57A5-EB70-524C-97B2-43E9882ED9D8}" destId="{D83AA5DD-5759-8C4F-9104-8D97FFAE98EF}" srcOrd="10" destOrd="0" presId="urn:microsoft.com/office/officeart/2005/8/layout/chevron1"/>
    <dgm:cxn modelId="{9F11BFA6-FA89-A741-AB81-9517CC42C775}" type="presParOf" srcId="{1AFC57A5-EB70-524C-97B2-43E9882ED9D8}" destId="{683F6366-F2E7-2640-893D-DF9E90D3B2C6}" srcOrd="11" destOrd="0" presId="urn:microsoft.com/office/officeart/2005/8/layout/chevron1"/>
    <dgm:cxn modelId="{DF87D452-EBA3-9E4B-99FA-E8351665F779}" type="presParOf" srcId="{1AFC57A5-EB70-524C-97B2-43E9882ED9D8}" destId="{0CB92492-05A9-1A42-B10D-35D2739A1347}" srcOrd="12" destOrd="0" presId="urn:microsoft.com/office/officeart/2005/8/layout/chevron1"/>
    <dgm:cxn modelId="{5570D985-41AB-5447-B60B-11A7ED534E49}" type="presParOf" srcId="{1AFC57A5-EB70-524C-97B2-43E9882ED9D8}" destId="{568E6A9F-3C7D-6B41-92D2-3365F8F96C32}" srcOrd="13" destOrd="0" presId="urn:microsoft.com/office/officeart/2005/8/layout/chevron1"/>
    <dgm:cxn modelId="{1DC85D5D-FF88-1443-8785-43C8DFE660FC}"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a:solidFill>
          <a:schemeClr val="accent1">
            <a:lumMod val="75000"/>
          </a:schemeClr>
        </a:solidFill>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516CB28F-F35B-9D44-BBD8-B79DDF3347DD}" type="presOf" srcId="{1901FEBA-DAEB-DD45-953F-477F8EF0F3BB}" destId="{189E2CAC-6735-DB41-9B7E-0EB404910B03}" srcOrd="0" destOrd="0" presId="urn:microsoft.com/office/officeart/2005/8/layout/chevron1"/>
    <dgm:cxn modelId="{99513D24-9B4D-3542-9A96-A7B478B9CD69}" srcId="{AF9E3017-69DF-214F-9A4E-DA2E22896073}" destId="{D573FC5E-7851-A544-A7E2-4E75760B349D}" srcOrd="7" destOrd="0" parTransId="{C797B85A-1CC1-7546-B622-F329F3092BEE}" sibTransId="{5BCC2DA6-F474-E348-A81F-39BE1A9E0B1A}"/>
    <dgm:cxn modelId="{0A83A614-7C2A-5244-B76C-9D6D3321DC92}" type="presOf" srcId="{3413CC3F-C38F-8D48-9AE9-0A6DCF041EBB}" destId="{0CB92492-05A9-1A42-B10D-35D2739A1347}"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28D95211-8D22-BB41-8CAC-615D8E99B55A}" type="presOf" srcId="{6AEE4BD4-D6FA-7840-B827-71F5FE6397D1}" destId="{5CFF5852-FCD0-9E4B-BBE4-73577B69345A}" srcOrd="0" destOrd="0" presId="urn:microsoft.com/office/officeart/2005/8/layout/chevron1"/>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78A7F850-632E-DF44-AF9B-FCFDB6A98804}" type="presOf" srcId="{EAA001ED-3409-0F4B-A37F-2BEB0D2A4B9F}" destId="{CB6391BE-C913-6249-80A7-AD8741281709}" srcOrd="0" destOrd="0" presId="urn:microsoft.com/office/officeart/2005/8/layout/chevron1"/>
    <dgm:cxn modelId="{C29C79A1-9481-544B-BD3C-C94F3D265C92}" type="presOf" srcId="{D5E48B6D-8657-F340-BF49-29E0FE12B143}" destId="{8A72972A-9432-6348-B0B9-0145815E01FF}" srcOrd="0" destOrd="0" presId="urn:microsoft.com/office/officeart/2005/8/layout/chevron1"/>
    <dgm:cxn modelId="{228E7739-CF3B-9F40-99CA-94BD2B675571}" type="presOf" srcId="{AF9E3017-69DF-214F-9A4E-DA2E22896073}" destId="{1AFC57A5-EB70-524C-97B2-43E9882ED9D8}" srcOrd="0" destOrd="0" presId="urn:microsoft.com/office/officeart/2005/8/layout/chevron1"/>
    <dgm:cxn modelId="{819E26A2-EF4B-FB45-AABA-BA45E83865BA}" type="presOf" srcId="{D573FC5E-7851-A544-A7E2-4E75760B349D}" destId="{38F4B00F-31DC-0649-839D-6A4D96EDA71B}" srcOrd="0" destOrd="0" presId="urn:microsoft.com/office/officeart/2005/8/layout/chevron1"/>
    <dgm:cxn modelId="{C292140A-5A2E-E542-B7F9-D062B69B1BAD}" type="presOf" srcId="{A8AC174B-F3BB-4B40-A100-B0F838F5C6AA}" destId="{27CD7207-31A5-7047-A6D9-378B1DAFD8E4}" srcOrd="0" destOrd="0" presId="urn:microsoft.com/office/officeart/2005/8/layout/chevron1"/>
    <dgm:cxn modelId="{FFE7004E-DBE5-0F46-8168-1BD992C2CB06}" type="presOf" srcId="{2BF7A320-EC75-B642-B49A-458EBA384A0D}" destId="{D83AA5DD-5759-8C4F-9104-8D97FFAE98EF}"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4C084BCF-AB51-A844-930D-410BF8F96F85}" type="presParOf" srcId="{1AFC57A5-EB70-524C-97B2-43E9882ED9D8}" destId="{8A72972A-9432-6348-B0B9-0145815E01FF}" srcOrd="0" destOrd="0" presId="urn:microsoft.com/office/officeart/2005/8/layout/chevron1"/>
    <dgm:cxn modelId="{9441D13F-DA18-354C-B100-76B57FEB4E17}" type="presParOf" srcId="{1AFC57A5-EB70-524C-97B2-43E9882ED9D8}" destId="{503C518E-3656-8F41-9835-910948886453}" srcOrd="1" destOrd="0" presId="urn:microsoft.com/office/officeart/2005/8/layout/chevron1"/>
    <dgm:cxn modelId="{7E932D24-5DF5-3F43-8CED-2986C40B5EC1}" type="presParOf" srcId="{1AFC57A5-EB70-524C-97B2-43E9882ED9D8}" destId="{CB6391BE-C913-6249-80A7-AD8741281709}" srcOrd="2" destOrd="0" presId="urn:microsoft.com/office/officeart/2005/8/layout/chevron1"/>
    <dgm:cxn modelId="{89457467-6E69-504E-847C-641FBA3397CA}" type="presParOf" srcId="{1AFC57A5-EB70-524C-97B2-43E9882ED9D8}" destId="{B6A55612-E4F4-EC4D-8616-08AD6B8D4A11}" srcOrd="3" destOrd="0" presId="urn:microsoft.com/office/officeart/2005/8/layout/chevron1"/>
    <dgm:cxn modelId="{615C7ED5-4940-9B41-82DA-972BA53552EF}" type="presParOf" srcId="{1AFC57A5-EB70-524C-97B2-43E9882ED9D8}" destId="{27CD7207-31A5-7047-A6D9-378B1DAFD8E4}" srcOrd="4" destOrd="0" presId="urn:microsoft.com/office/officeart/2005/8/layout/chevron1"/>
    <dgm:cxn modelId="{E32335BC-FAE8-7344-AF11-C857BA6A34D2}" type="presParOf" srcId="{1AFC57A5-EB70-524C-97B2-43E9882ED9D8}" destId="{8A67F207-6A65-4D4C-A765-5FAD0E840B8F}" srcOrd="5" destOrd="0" presId="urn:microsoft.com/office/officeart/2005/8/layout/chevron1"/>
    <dgm:cxn modelId="{9ADD11C9-5B75-D04D-A97B-84205CEAC7A2}" type="presParOf" srcId="{1AFC57A5-EB70-524C-97B2-43E9882ED9D8}" destId="{189E2CAC-6735-DB41-9B7E-0EB404910B03}" srcOrd="6" destOrd="0" presId="urn:microsoft.com/office/officeart/2005/8/layout/chevron1"/>
    <dgm:cxn modelId="{018EB970-9636-504C-A3AE-673CBB117479}" type="presParOf" srcId="{1AFC57A5-EB70-524C-97B2-43E9882ED9D8}" destId="{6FBF1318-C790-8E48-AECE-B5D02AFE3C52}" srcOrd="7" destOrd="0" presId="urn:microsoft.com/office/officeart/2005/8/layout/chevron1"/>
    <dgm:cxn modelId="{B2168218-F3A8-2148-A491-B67AAF833147}" type="presParOf" srcId="{1AFC57A5-EB70-524C-97B2-43E9882ED9D8}" destId="{5CFF5852-FCD0-9E4B-BBE4-73577B69345A}" srcOrd="8" destOrd="0" presId="urn:microsoft.com/office/officeart/2005/8/layout/chevron1"/>
    <dgm:cxn modelId="{EE317F4F-6973-4D4B-AA18-900FD14BDBFD}" type="presParOf" srcId="{1AFC57A5-EB70-524C-97B2-43E9882ED9D8}" destId="{7923F2D5-638B-4D43-92F6-A19CA694FE7F}" srcOrd="9" destOrd="0" presId="urn:microsoft.com/office/officeart/2005/8/layout/chevron1"/>
    <dgm:cxn modelId="{500F63FD-4E0A-654F-8569-0D5FBBB0967E}" type="presParOf" srcId="{1AFC57A5-EB70-524C-97B2-43E9882ED9D8}" destId="{D83AA5DD-5759-8C4F-9104-8D97FFAE98EF}" srcOrd="10" destOrd="0" presId="urn:microsoft.com/office/officeart/2005/8/layout/chevron1"/>
    <dgm:cxn modelId="{2FF2DE4A-52DE-FD4A-A8AA-574B7330D3BE}" type="presParOf" srcId="{1AFC57A5-EB70-524C-97B2-43E9882ED9D8}" destId="{683F6366-F2E7-2640-893D-DF9E90D3B2C6}" srcOrd="11" destOrd="0" presId="urn:microsoft.com/office/officeart/2005/8/layout/chevron1"/>
    <dgm:cxn modelId="{80BCCA60-E905-CA40-8CCE-228A6532CC63}" type="presParOf" srcId="{1AFC57A5-EB70-524C-97B2-43E9882ED9D8}" destId="{0CB92492-05A9-1A42-B10D-35D2739A1347}" srcOrd="12" destOrd="0" presId="urn:microsoft.com/office/officeart/2005/8/layout/chevron1"/>
    <dgm:cxn modelId="{FB262214-CA82-C54B-8572-023C2FE7E460}" type="presParOf" srcId="{1AFC57A5-EB70-524C-97B2-43E9882ED9D8}" destId="{568E6A9F-3C7D-6B41-92D2-3365F8F96C32}" srcOrd="13" destOrd="0" presId="urn:microsoft.com/office/officeart/2005/8/layout/chevron1"/>
    <dgm:cxn modelId="{EC98694E-5A65-AE4B-94A5-06B9422302E6}"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a:solidFill>
          <a:schemeClr val="accent1">
            <a:lumMod val="75000"/>
          </a:schemeClr>
        </a:solidFill>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37FEAF7A-8B4E-F04D-8899-76BFE559D58A}" type="presOf" srcId="{A8AC174B-F3BB-4B40-A100-B0F838F5C6AA}" destId="{27CD7207-31A5-7047-A6D9-378B1DAFD8E4}" srcOrd="0" destOrd="0" presId="urn:microsoft.com/office/officeart/2005/8/layout/chevron1"/>
    <dgm:cxn modelId="{00460C5E-3D12-A447-AC56-CF4FCBAF913D}" srcId="{AF9E3017-69DF-214F-9A4E-DA2E22896073}" destId="{6AEE4BD4-D6FA-7840-B827-71F5FE6397D1}" srcOrd="4" destOrd="0" parTransId="{127B1EC5-3B79-474C-8BF1-D49D767720BD}" sibTransId="{1B2B71B2-AF15-404A-8214-A741DE3BE4DF}"/>
    <dgm:cxn modelId="{223A904F-EC56-904A-A6EF-F888D14D72D8}" type="presOf" srcId="{AF9E3017-69DF-214F-9A4E-DA2E22896073}" destId="{1AFC57A5-EB70-524C-97B2-43E9882ED9D8}"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F2AB19C3-7000-B94B-84BA-CB4B2120BACA}" type="presOf" srcId="{D573FC5E-7851-A544-A7E2-4E75760B349D}" destId="{38F4B00F-31DC-0649-839D-6A4D96EDA71B}" srcOrd="0" destOrd="0" presId="urn:microsoft.com/office/officeart/2005/8/layout/chevron1"/>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F4D51AE1-AFF0-034D-B9D7-6BD770B6343B}" type="presOf" srcId="{D5E48B6D-8657-F340-BF49-29E0FE12B143}" destId="{8A72972A-9432-6348-B0B9-0145815E01FF}" srcOrd="0" destOrd="0" presId="urn:microsoft.com/office/officeart/2005/8/layout/chevron1"/>
    <dgm:cxn modelId="{3DB3F7F6-1531-1A4A-9045-DD22977C92FD}" type="presOf" srcId="{1901FEBA-DAEB-DD45-953F-477F8EF0F3BB}" destId="{189E2CAC-6735-DB41-9B7E-0EB404910B03}" srcOrd="0" destOrd="0" presId="urn:microsoft.com/office/officeart/2005/8/layout/chevron1"/>
    <dgm:cxn modelId="{381ED126-34FD-DC41-8008-46488BCD789E}" type="presOf" srcId="{EAA001ED-3409-0F4B-A37F-2BEB0D2A4B9F}" destId="{CB6391BE-C913-6249-80A7-AD8741281709}" srcOrd="0" destOrd="0" presId="urn:microsoft.com/office/officeart/2005/8/layout/chevron1"/>
    <dgm:cxn modelId="{F79E48E4-F9EF-4942-92A3-FE0718C7E8DE}" type="presOf" srcId="{6AEE4BD4-D6FA-7840-B827-71F5FE6397D1}" destId="{5CFF5852-FCD0-9E4B-BBE4-73577B69345A}" srcOrd="0" destOrd="0" presId="urn:microsoft.com/office/officeart/2005/8/layout/chevron1"/>
    <dgm:cxn modelId="{95A1B250-53F7-AC48-B18A-545556CEEEBF}" type="presOf" srcId="{2BF7A320-EC75-B642-B49A-458EBA384A0D}" destId="{D83AA5DD-5759-8C4F-9104-8D97FFAE98EF}" srcOrd="0" destOrd="0" presId="urn:microsoft.com/office/officeart/2005/8/layout/chevron1"/>
    <dgm:cxn modelId="{44E67C53-28E5-EC4D-9615-8C40EDA88527}" type="presOf" srcId="{3413CC3F-C38F-8D48-9AE9-0A6DCF041EBB}" destId="{0CB92492-05A9-1A42-B10D-35D2739A1347}"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7EF61F87-0366-DE47-92EC-179232E1744B}" type="presParOf" srcId="{1AFC57A5-EB70-524C-97B2-43E9882ED9D8}" destId="{8A72972A-9432-6348-B0B9-0145815E01FF}" srcOrd="0" destOrd="0" presId="urn:microsoft.com/office/officeart/2005/8/layout/chevron1"/>
    <dgm:cxn modelId="{F8421540-C844-F14E-A27A-212CF14610FB}" type="presParOf" srcId="{1AFC57A5-EB70-524C-97B2-43E9882ED9D8}" destId="{503C518E-3656-8F41-9835-910948886453}" srcOrd="1" destOrd="0" presId="urn:microsoft.com/office/officeart/2005/8/layout/chevron1"/>
    <dgm:cxn modelId="{FD70F223-6425-204D-BA0C-673C21FAE54D}" type="presParOf" srcId="{1AFC57A5-EB70-524C-97B2-43E9882ED9D8}" destId="{CB6391BE-C913-6249-80A7-AD8741281709}" srcOrd="2" destOrd="0" presId="urn:microsoft.com/office/officeart/2005/8/layout/chevron1"/>
    <dgm:cxn modelId="{A12046CE-5D96-8F42-98E5-859E7B72F0F2}" type="presParOf" srcId="{1AFC57A5-EB70-524C-97B2-43E9882ED9D8}" destId="{B6A55612-E4F4-EC4D-8616-08AD6B8D4A11}" srcOrd="3" destOrd="0" presId="urn:microsoft.com/office/officeart/2005/8/layout/chevron1"/>
    <dgm:cxn modelId="{32B04456-739E-3442-9F38-A5876AD9FC9A}" type="presParOf" srcId="{1AFC57A5-EB70-524C-97B2-43E9882ED9D8}" destId="{27CD7207-31A5-7047-A6D9-378B1DAFD8E4}" srcOrd="4" destOrd="0" presId="urn:microsoft.com/office/officeart/2005/8/layout/chevron1"/>
    <dgm:cxn modelId="{46BE37B3-E17F-B74B-8C36-1E3ED807F498}" type="presParOf" srcId="{1AFC57A5-EB70-524C-97B2-43E9882ED9D8}" destId="{8A67F207-6A65-4D4C-A765-5FAD0E840B8F}" srcOrd="5" destOrd="0" presId="urn:microsoft.com/office/officeart/2005/8/layout/chevron1"/>
    <dgm:cxn modelId="{DDC3ECAD-5094-A641-9036-0892E0051899}" type="presParOf" srcId="{1AFC57A5-EB70-524C-97B2-43E9882ED9D8}" destId="{189E2CAC-6735-DB41-9B7E-0EB404910B03}" srcOrd="6" destOrd="0" presId="urn:microsoft.com/office/officeart/2005/8/layout/chevron1"/>
    <dgm:cxn modelId="{01AE36F5-9937-E74C-BE82-F48258F92185}" type="presParOf" srcId="{1AFC57A5-EB70-524C-97B2-43E9882ED9D8}" destId="{6FBF1318-C790-8E48-AECE-B5D02AFE3C52}" srcOrd="7" destOrd="0" presId="urn:microsoft.com/office/officeart/2005/8/layout/chevron1"/>
    <dgm:cxn modelId="{7DFA0161-9240-6D49-8E38-837C84EBC1C8}" type="presParOf" srcId="{1AFC57A5-EB70-524C-97B2-43E9882ED9D8}" destId="{5CFF5852-FCD0-9E4B-BBE4-73577B69345A}" srcOrd="8" destOrd="0" presId="urn:microsoft.com/office/officeart/2005/8/layout/chevron1"/>
    <dgm:cxn modelId="{5A784190-F02E-5C4F-BC1A-07085592D32D}" type="presParOf" srcId="{1AFC57A5-EB70-524C-97B2-43E9882ED9D8}" destId="{7923F2D5-638B-4D43-92F6-A19CA694FE7F}" srcOrd="9" destOrd="0" presId="urn:microsoft.com/office/officeart/2005/8/layout/chevron1"/>
    <dgm:cxn modelId="{AD82AA6E-1CB4-DF47-918F-AA7346E524F1}" type="presParOf" srcId="{1AFC57A5-EB70-524C-97B2-43E9882ED9D8}" destId="{D83AA5DD-5759-8C4F-9104-8D97FFAE98EF}" srcOrd="10" destOrd="0" presId="urn:microsoft.com/office/officeart/2005/8/layout/chevron1"/>
    <dgm:cxn modelId="{67F243F9-54E4-9242-B013-1FF9B55A8B41}" type="presParOf" srcId="{1AFC57A5-EB70-524C-97B2-43E9882ED9D8}" destId="{683F6366-F2E7-2640-893D-DF9E90D3B2C6}" srcOrd="11" destOrd="0" presId="urn:microsoft.com/office/officeart/2005/8/layout/chevron1"/>
    <dgm:cxn modelId="{0887F0D9-F460-FC40-97C0-21FAAE189E23}" type="presParOf" srcId="{1AFC57A5-EB70-524C-97B2-43E9882ED9D8}" destId="{0CB92492-05A9-1A42-B10D-35D2739A1347}" srcOrd="12" destOrd="0" presId="urn:microsoft.com/office/officeart/2005/8/layout/chevron1"/>
    <dgm:cxn modelId="{F76997C3-3F04-3141-B360-3E3BCEEA4D93}" type="presParOf" srcId="{1AFC57A5-EB70-524C-97B2-43E9882ED9D8}" destId="{568E6A9F-3C7D-6B41-92D2-3365F8F96C32}" srcOrd="13" destOrd="0" presId="urn:microsoft.com/office/officeart/2005/8/layout/chevron1"/>
    <dgm:cxn modelId="{8F542D51-0256-8542-9A52-F790174C42FC}"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a:solidFill>
          <a:schemeClr val="accent1">
            <a:lumMod val="75000"/>
          </a:schemeClr>
        </a:solidFill>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a:solidFill>
          <a:schemeClr val="accent1">
            <a:lumMod val="75000"/>
          </a:schemeClr>
        </a:solidFill>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E96F9741-2CC4-4E4F-AE28-723FBB7154C9}" type="presOf" srcId="{3413CC3F-C38F-8D48-9AE9-0A6DCF041EBB}" destId="{0CB92492-05A9-1A42-B10D-35D2739A1347}" srcOrd="0" destOrd="0" presId="urn:microsoft.com/office/officeart/2005/8/layout/chevron1"/>
    <dgm:cxn modelId="{30DAA5D0-2829-4A4D-A215-E803FF6F156D}" type="presOf" srcId="{A8AC174B-F3BB-4B40-A100-B0F838F5C6AA}" destId="{27CD7207-31A5-7047-A6D9-378B1DAFD8E4}" srcOrd="0" destOrd="0" presId="urn:microsoft.com/office/officeart/2005/8/layout/chevron1"/>
    <dgm:cxn modelId="{AF87DA4B-C7A6-4F4B-A844-17376BB4063E}" type="presOf" srcId="{D573FC5E-7851-A544-A7E2-4E75760B349D}" destId="{38F4B00F-31DC-0649-839D-6A4D96EDA71B}" srcOrd="0" destOrd="0" presId="urn:microsoft.com/office/officeart/2005/8/layout/chevron1"/>
    <dgm:cxn modelId="{DAA90E85-5510-2745-81D4-63DE9A6B4020}" type="presOf" srcId="{2BF7A320-EC75-B642-B49A-458EBA384A0D}" destId="{D83AA5DD-5759-8C4F-9104-8D97FFAE98EF}" srcOrd="0" destOrd="0" presId="urn:microsoft.com/office/officeart/2005/8/layout/chevron1"/>
    <dgm:cxn modelId="{D40A2FE5-0014-3141-BEA6-41B425162211}" type="presOf" srcId="{AF9E3017-69DF-214F-9A4E-DA2E22896073}" destId="{1AFC57A5-EB70-524C-97B2-43E9882ED9D8}" srcOrd="0" destOrd="0" presId="urn:microsoft.com/office/officeart/2005/8/layout/chevron1"/>
    <dgm:cxn modelId="{CA51B65C-3798-084A-82CD-D5FE867F663F}" type="presOf" srcId="{D5E48B6D-8657-F340-BF49-29E0FE12B143}" destId="{8A72972A-9432-6348-B0B9-0145815E01FF}" srcOrd="0" destOrd="0" presId="urn:microsoft.com/office/officeart/2005/8/layout/chevron1"/>
    <dgm:cxn modelId="{CDC3DF5C-0596-424E-8177-87B29AB081D6}" type="presOf" srcId="{EAA001ED-3409-0F4B-A37F-2BEB0D2A4B9F}" destId="{CB6391BE-C913-6249-80A7-AD8741281709}" srcOrd="0" destOrd="0" presId="urn:microsoft.com/office/officeart/2005/8/layout/chevron1"/>
    <dgm:cxn modelId="{C2D73132-84E1-C848-A6CA-D4A679424188}" type="presOf" srcId="{6AEE4BD4-D6FA-7840-B827-71F5FE6397D1}" destId="{5CFF5852-FCD0-9E4B-BBE4-73577B69345A}"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603580A5-30AB-6D45-AA2D-3717A22E1E1A}" type="presOf" srcId="{1901FEBA-DAEB-DD45-953F-477F8EF0F3BB}" destId="{189E2CAC-6735-DB41-9B7E-0EB404910B03}" srcOrd="0" destOrd="0" presId="urn:microsoft.com/office/officeart/2005/8/layout/chevron1"/>
    <dgm:cxn modelId="{87E6B69E-9945-294A-95A7-FD7BE780E907}" type="presParOf" srcId="{1AFC57A5-EB70-524C-97B2-43E9882ED9D8}" destId="{8A72972A-9432-6348-B0B9-0145815E01FF}" srcOrd="0" destOrd="0" presId="urn:microsoft.com/office/officeart/2005/8/layout/chevron1"/>
    <dgm:cxn modelId="{08F27227-0A00-4A4E-A0B7-FE0C7953CDED}" type="presParOf" srcId="{1AFC57A5-EB70-524C-97B2-43E9882ED9D8}" destId="{503C518E-3656-8F41-9835-910948886453}" srcOrd="1" destOrd="0" presId="urn:microsoft.com/office/officeart/2005/8/layout/chevron1"/>
    <dgm:cxn modelId="{FBBFEA4E-73C6-1E49-960D-E76A96560DDD}" type="presParOf" srcId="{1AFC57A5-EB70-524C-97B2-43E9882ED9D8}" destId="{CB6391BE-C913-6249-80A7-AD8741281709}" srcOrd="2" destOrd="0" presId="urn:microsoft.com/office/officeart/2005/8/layout/chevron1"/>
    <dgm:cxn modelId="{2FB2D38A-95ED-0B41-A298-6FB6B2B8C3CE}" type="presParOf" srcId="{1AFC57A5-EB70-524C-97B2-43E9882ED9D8}" destId="{B6A55612-E4F4-EC4D-8616-08AD6B8D4A11}" srcOrd="3" destOrd="0" presId="urn:microsoft.com/office/officeart/2005/8/layout/chevron1"/>
    <dgm:cxn modelId="{9606CCB5-5963-3448-BC17-B9587611E6A5}" type="presParOf" srcId="{1AFC57A5-EB70-524C-97B2-43E9882ED9D8}" destId="{27CD7207-31A5-7047-A6D9-378B1DAFD8E4}" srcOrd="4" destOrd="0" presId="urn:microsoft.com/office/officeart/2005/8/layout/chevron1"/>
    <dgm:cxn modelId="{B69EB2C7-7BE3-C54F-9D09-CFBB16EFE673}" type="presParOf" srcId="{1AFC57A5-EB70-524C-97B2-43E9882ED9D8}" destId="{8A67F207-6A65-4D4C-A765-5FAD0E840B8F}" srcOrd="5" destOrd="0" presId="urn:microsoft.com/office/officeart/2005/8/layout/chevron1"/>
    <dgm:cxn modelId="{2325E606-3E1D-4849-940A-94B2011FAECC}" type="presParOf" srcId="{1AFC57A5-EB70-524C-97B2-43E9882ED9D8}" destId="{189E2CAC-6735-DB41-9B7E-0EB404910B03}" srcOrd="6" destOrd="0" presId="urn:microsoft.com/office/officeart/2005/8/layout/chevron1"/>
    <dgm:cxn modelId="{61005685-92F8-ED4C-91CA-EB7C831CECAE}" type="presParOf" srcId="{1AFC57A5-EB70-524C-97B2-43E9882ED9D8}" destId="{6FBF1318-C790-8E48-AECE-B5D02AFE3C52}" srcOrd="7" destOrd="0" presId="urn:microsoft.com/office/officeart/2005/8/layout/chevron1"/>
    <dgm:cxn modelId="{4A835174-953D-1146-B62F-9621A5DA0152}" type="presParOf" srcId="{1AFC57A5-EB70-524C-97B2-43E9882ED9D8}" destId="{5CFF5852-FCD0-9E4B-BBE4-73577B69345A}" srcOrd="8" destOrd="0" presId="urn:microsoft.com/office/officeart/2005/8/layout/chevron1"/>
    <dgm:cxn modelId="{C89E8076-2218-0048-B98B-C85D76425B6C}" type="presParOf" srcId="{1AFC57A5-EB70-524C-97B2-43E9882ED9D8}" destId="{7923F2D5-638B-4D43-92F6-A19CA694FE7F}" srcOrd="9" destOrd="0" presId="urn:microsoft.com/office/officeart/2005/8/layout/chevron1"/>
    <dgm:cxn modelId="{9D665862-5078-054B-9A64-A9E1C895F4E8}" type="presParOf" srcId="{1AFC57A5-EB70-524C-97B2-43E9882ED9D8}" destId="{D83AA5DD-5759-8C4F-9104-8D97FFAE98EF}" srcOrd="10" destOrd="0" presId="urn:microsoft.com/office/officeart/2005/8/layout/chevron1"/>
    <dgm:cxn modelId="{79A8E540-C50E-FB46-8ACF-4E2780B8ACC6}" type="presParOf" srcId="{1AFC57A5-EB70-524C-97B2-43E9882ED9D8}" destId="{683F6366-F2E7-2640-893D-DF9E90D3B2C6}" srcOrd="11" destOrd="0" presId="urn:microsoft.com/office/officeart/2005/8/layout/chevron1"/>
    <dgm:cxn modelId="{F368FAFE-AE0F-C94D-8A78-09078E2774CC}" type="presParOf" srcId="{1AFC57A5-EB70-524C-97B2-43E9882ED9D8}" destId="{0CB92492-05A9-1A42-B10D-35D2739A1347}" srcOrd="12" destOrd="0" presId="urn:microsoft.com/office/officeart/2005/8/layout/chevron1"/>
    <dgm:cxn modelId="{82FA9A31-4CCA-864E-96FB-906C5D55270E}" type="presParOf" srcId="{1AFC57A5-EB70-524C-97B2-43E9882ED9D8}" destId="{568E6A9F-3C7D-6B41-92D2-3365F8F96C32}" srcOrd="13" destOrd="0" presId="urn:microsoft.com/office/officeart/2005/8/layout/chevron1"/>
    <dgm:cxn modelId="{46D256C2-90B9-284A-980F-7742E4BB147C}"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a:solidFill>
          <a:schemeClr val="accent1">
            <a:lumMod val="75000"/>
          </a:schemeClr>
        </a:solidFill>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a:solidFill>
          <a:schemeClr val="accent1">
            <a:lumMod val="75000"/>
          </a:schemeClr>
        </a:solidFill>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a:solidFill>
          <a:schemeClr val="accent1">
            <a:lumMod val="75000"/>
          </a:schemeClr>
        </a:solidFill>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268F743A-F7FC-4644-8811-C04D0DBF9224}" type="presOf" srcId="{3413CC3F-C38F-8D48-9AE9-0A6DCF041EBB}" destId="{0CB92492-05A9-1A42-B10D-35D2739A1347}" srcOrd="0" destOrd="0" presId="urn:microsoft.com/office/officeart/2005/8/layout/chevron1"/>
    <dgm:cxn modelId="{6274368A-572E-0B47-B1EF-560DA3CC21CC}" type="presOf" srcId="{A8AC174B-F3BB-4B40-A100-B0F838F5C6AA}" destId="{27CD7207-31A5-7047-A6D9-378B1DAFD8E4}" srcOrd="0" destOrd="0" presId="urn:microsoft.com/office/officeart/2005/8/layout/chevron1"/>
    <dgm:cxn modelId="{8BCA85C2-B2B7-7F49-BD49-E8C8F4686661}" type="presOf" srcId="{1901FEBA-DAEB-DD45-953F-477F8EF0F3BB}" destId="{189E2CAC-6735-DB41-9B7E-0EB404910B03}" srcOrd="0" destOrd="0" presId="urn:microsoft.com/office/officeart/2005/8/layout/chevron1"/>
    <dgm:cxn modelId="{457B1FB0-7D87-C249-B8CE-A34D4C2C7B5E}" type="presOf" srcId="{AF9E3017-69DF-214F-9A4E-DA2E22896073}" destId="{1AFC57A5-EB70-524C-97B2-43E9882ED9D8}"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D8AAB835-3246-E743-B977-4256B535B35E}" type="presOf" srcId="{D5E48B6D-8657-F340-BF49-29E0FE12B143}" destId="{8A72972A-9432-6348-B0B9-0145815E01FF}" srcOrd="0" destOrd="0" presId="urn:microsoft.com/office/officeart/2005/8/layout/chevron1"/>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DB576C5D-AC1C-8140-8371-BB8A0701B943}" type="presOf" srcId="{EAA001ED-3409-0F4B-A37F-2BEB0D2A4B9F}" destId="{CB6391BE-C913-6249-80A7-AD8741281709}" srcOrd="0" destOrd="0" presId="urn:microsoft.com/office/officeart/2005/8/layout/chevron1"/>
    <dgm:cxn modelId="{E36A0F19-A5BB-C445-8163-310EDCEC04B1}" type="presOf" srcId="{D573FC5E-7851-A544-A7E2-4E75760B349D}" destId="{38F4B00F-31DC-0649-839D-6A4D96EDA71B}" srcOrd="0" destOrd="0" presId="urn:microsoft.com/office/officeart/2005/8/layout/chevron1"/>
    <dgm:cxn modelId="{FD074EF3-B916-2949-902C-2FC00F0B4E5E}" type="presOf" srcId="{2BF7A320-EC75-B642-B49A-458EBA384A0D}" destId="{D83AA5DD-5759-8C4F-9104-8D97FFAE98EF}" srcOrd="0" destOrd="0" presId="urn:microsoft.com/office/officeart/2005/8/layout/chevron1"/>
    <dgm:cxn modelId="{399E156C-5CAC-2A46-937D-01EA83D40504}" type="presOf" srcId="{6AEE4BD4-D6FA-7840-B827-71F5FE6397D1}" destId="{5CFF5852-FCD0-9E4B-BBE4-73577B69345A}"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5A3F816A-E472-694C-B187-59AE9C892074}" type="presParOf" srcId="{1AFC57A5-EB70-524C-97B2-43E9882ED9D8}" destId="{8A72972A-9432-6348-B0B9-0145815E01FF}" srcOrd="0" destOrd="0" presId="urn:microsoft.com/office/officeart/2005/8/layout/chevron1"/>
    <dgm:cxn modelId="{2B2ADEA5-24C6-1E47-A34C-FB1AFEFEFB00}" type="presParOf" srcId="{1AFC57A5-EB70-524C-97B2-43E9882ED9D8}" destId="{503C518E-3656-8F41-9835-910948886453}" srcOrd="1" destOrd="0" presId="urn:microsoft.com/office/officeart/2005/8/layout/chevron1"/>
    <dgm:cxn modelId="{816EF917-4710-AF47-A69A-09703430B247}" type="presParOf" srcId="{1AFC57A5-EB70-524C-97B2-43E9882ED9D8}" destId="{CB6391BE-C913-6249-80A7-AD8741281709}" srcOrd="2" destOrd="0" presId="urn:microsoft.com/office/officeart/2005/8/layout/chevron1"/>
    <dgm:cxn modelId="{0303DB9E-B693-5B4A-9FF2-580DB1E62D11}" type="presParOf" srcId="{1AFC57A5-EB70-524C-97B2-43E9882ED9D8}" destId="{B6A55612-E4F4-EC4D-8616-08AD6B8D4A11}" srcOrd="3" destOrd="0" presId="urn:microsoft.com/office/officeart/2005/8/layout/chevron1"/>
    <dgm:cxn modelId="{56A0DC6D-B081-7B45-8E45-192EED759A08}" type="presParOf" srcId="{1AFC57A5-EB70-524C-97B2-43E9882ED9D8}" destId="{27CD7207-31A5-7047-A6D9-378B1DAFD8E4}" srcOrd="4" destOrd="0" presId="urn:microsoft.com/office/officeart/2005/8/layout/chevron1"/>
    <dgm:cxn modelId="{EB6BA115-B7EB-B948-B1ED-805D8F35CF26}" type="presParOf" srcId="{1AFC57A5-EB70-524C-97B2-43E9882ED9D8}" destId="{8A67F207-6A65-4D4C-A765-5FAD0E840B8F}" srcOrd="5" destOrd="0" presId="urn:microsoft.com/office/officeart/2005/8/layout/chevron1"/>
    <dgm:cxn modelId="{78078A04-6FB3-3649-9DBA-F4FA11D3CFCC}" type="presParOf" srcId="{1AFC57A5-EB70-524C-97B2-43E9882ED9D8}" destId="{189E2CAC-6735-DB41-9B7E-0EB404910B03}" srcOrd="6" destOrd="0" presId="urn:microsoft.com/office/officeart/2005/8/layout/chevron1"/>
    <dgm:cxn modelId="{AC6C5A39-364F-FC46-A565-13B80D145328}" type="presParOf" srcId="{1AFC57A5-EB70-524C-97B2-43E9882ED9D8}" destId="{6FBF1318-C790-8E48-AECE-B5D02AFE3C52}" srcOrd="7" destOrd="0" presId="urn:microsoft.com/office/officeart/2005/8/layout/chevron1"/>
    <dgm:cxn modelId="{1358F5D3-A31A-2142-93BA-1D1E6C275BF8}" type="presParOf" srcId="{1AFC57A5-EB70-524C-97B2-43E9882ED9D8}" destId="{5CFF5852-FCD0-9E4B-BBE4-73577B69345A}" srcOrd="8" destOrd="0" presId="urn:microsoft.com/office/officeart/2005/8/layout/chevron1"/>
    <dgm:cxn modelId="{9DC5569E-3FD2-5F42-993A-DCC63BE3ABDC}" type="presParOf" srcId="{1AFC57A5-EB70-524C-97B2-43E9882ED9D8}" destId="{7923F2D5-638B-4D43-92F6-A19CA694FE7F}" srcOrd="9" destOrd="0" presId="urn:microsoft.com/office/officeart/2005/8/layout/chevron1"/>
    <dgm:cxn modelId="{E8B8346B-EAA2-1A4B-83DA-613FC44B971A}" type="presParOf" srcId="{1AFC57A5-EB70-524C-97B2-43E9882ED9D8}" destId="{D83AA5DD-5759-8C4F-9104-8D97FFAE98EF}" srcOrd="10" destOrd="0" presId="urn:microsoft.com/office/officeart/2005/8/layout/chevron1"/>
    <dgm:cxn modelId="{07A212FA-DD18-8943-9E5A-877B46977A77}" type="presParOf" srcId="{1AFC57A5-EB70-524C-97B2-43E9882ED9D8}" destId="{683F6366-F2E7-2640-893D-DF9E90D3B2C6}" srcOrd="11" destOrd="0" presId="urn:microsoft.com/office/officeart/2005/8/layout/chevron1"/>
    <dgm:cxn modelId="{0E1CA95E-462A-8D46-910E-F1ED364DDAB8}" type="presParOf" srcId="{1AFC57A5-EB70-524C-97B2-43E9882ED9D8}" destId="{0CB92492-05A9-1A42-B10D-35D2739A1347}" srcOrd="12" destOrd="0" presId="urn:microsoft.com/office/officeart/2005/8/layout/chevron1"/>
    <dgm:cxn modelId="{B2916C1D-27E2-B043-81F0-32B562254751}" type="presParOf" srcId="{1AFC57A5-EB70-524C-97B2-43E9882ED9D8}" destId="{568E6A9F-3C7D-6B41-92D2-3365F8F96C32}" srcOrd="13" destOrd="0" presId="urn:microsoft.com/office/officeart/2005/8/layout/chevron1"/>
    <dgm:cxn modelId="{BEE492EC-86C4-9646-8120-D5B0BA556EB6}"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a:solidFill>
          <a:schemeClr val="accent1">
            <a:lumMod val="75000"/>
          </a:schemeClr>
        </a:solidFill>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a:solidFill>
          <a:schemeClr val="accent1">
            <a:lumMod val="75000"/>
          </a:schemeClr>
        </a:solidFill>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a:solidFill>
          <a:schemeClr val="accent1">
            <a:lumMod val="75000"/>
          </a:schemeClr>
        </a:solidFill>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a:solidFill>
          <a:schemeClr val="accent1">
            <a:lumMod val="75000"/>
          </a:schemeClr>
        </a:solidFill>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048FF77F-3CEC-634E-B410-EB309B929C7B}" type="presOf" srcId="{3413CC3F-C38F-8D48-9AE9-0A6DCF041EBB}" destId="{0CB92492-05A9-1A42-B10D-35D2739A1347}" srcOrd="0" destOrd="0" presId="urn:microsoft.com/office/officeart/2005/8/layout/chevron1"/>
    <dgm:cxn modelId="{9DC11EA0-3003-2A4E-AF71-B12CF0340153}" type="presOf" srcId="{A8AC174B-F3BB-4B40-A100-B0F838F5C6AA}" destId="{27CD7207-31A5-7047-A6D9-378B1DAFD8E4}"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99513D24-9B4D-3542-9A96-A7B478B9CD69}" srcId="{AF9E3017-69DF-214F-9A4E-DA2E22896073}" destId="{D573FC5E-7851-A544-A7E2-4E75760B349D}" srcOrd="7" destOrd="0" parTransId="{C797B85A-1CC1-7546-B622-F329F3092BEE}" sibTransId="{5BCC2DA6-F474-E348-A81F-39BE1A9E0B1A}"/>
    <dgm:cxn modelId="{00460C5E-3D12-A447-AC56-CF4FCBAF913D}" srcId="{AF9E3017-69DF-214F-9A4E-DA2E22896073}" destId="{6AEE4BD4-D6FA-7840-B827-71F5FE6397D1}" srcOrd="4" destOrd="0" parTransId="{127B1EC5-3B79-474C-8BF1-D49D767720BD}" sibTransId="{1B2B71B2-AF15-404A-8214-A741DE3BE4DF}"/>
    <dgm:cxn modelId="{42F14EC8-A37E-EC48-97B3-DC8F5B453084}" type="presOf" srcId="{EAA001ED-3409-0F4B-A37F-2BEB0D2A4B9F}" destId="{CB6391BE-C913-6249-80A7-AD8741281709}" srcOrd="0" destOrd="0" presId="urn:microsoft.com/office/officeart/2005/8/layout/chevron1"/>
    <dgm:cxn modelId="{DCB1D598-4602-4440-B715-70326E5C8ADB}" type="presOf" srcId="{D5E48B6D-8657-F340-BF49-29E0FE12B143}" destId="{8A72972A-9432-6348-B0B9-0145815E01FF}" srcOrd="0" destOrd="0" presId="urn:microsoft.com/office/officeart/2005/8/layout/chevron1"/>
    <dgm:cxn modelId="{B679ABCE-6602-A948-A7FF-DD84EFE3A363}" type="presOf" srcId="{AF9E3017-69DF-214F-9A4E-DA2E22896073}" destId="{1AFC57A5-EB70-524C-97B2-43E9882ED9D8}"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92F56816-4987-D045-A57A-79C717FC71CD}" type="presOf" srcId="{6AEE4BD4-D6FA-7840-B827-71F5FE6397D1}" destId="{5CFF5852-FCD0-9E4B-BBE4-73577B69345A}" srcOrd="0" destOrd="0" presId="urn:microsoft.com/office/officeart/2005/8/layout/chevron1"/>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92AC74D6-2FD5-7949-9C37-49AFCBF662A1}" type="presOf" srcId="{2BF7A320-EC75-B642-B49A-458EBA384A0D}" destId="{D83AA5DD-5759-8C4F-9104-8D97FFAE98EF}" srcOrd="0" destOrd="0" presId="urn:microsoft.com/office/officeart/2005/8/layout/chevron1"/>
    <dgm:cxn modelId="{91EBE162-402D-F346-BBEE-7997C4DFB722}" type="presOf" srcId="{D573FC5E-7851-A544-A7E2-4E75760B349D}" destId="{38F4B00F-31DC-0649-839D-6A4D96EDA71B}" srcOrd="0" destOrd="0" presId="urn:microsoft.com/office/officeart/2005/8/layout/chevron1"/>
    <dgm:cxn modelId="{FD22FB3E-9F3A-2A42-A766-FAA8C91E635A}" type="presOf" srcId="{1901FEBA-DAEB-DD45-953F-477F8EF0F3BB}" destId="{189E2CAC-6735-DB41-9B7E-0EB404910B03}"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655C1FEF-A48C-5B44-BBB8-6DB9DF741422}" type="presParOf" srcId="{1AFC57A5-EB70-524C-97B2-43E9882ED9D8}" destId="{8A72972A-9432-6348-B0B9-0145815E01FF}" srcOrd="0" destOrd="0" presId="urn:microsoft.com/office/officeart/2005/8/layout/chevron1"/>
    <dgm:cxn modelId="{5A520C50-0094-8E4F-A6DD-E610419EA211}" type="presParOf" srcId="{1AFC57A5-EB70-524C-97B2-43E9882ED9D8}" destId="{503C518E-3656-8F41-9835-910948886453}" srcOrd="1" destOrd="0" presId="urn:microsoft.com/office/officeart/2005/8/layout/chevron1"/>
    <dgm:cxn modelId="{7033C087-3AB6-114D-85E1-DE509F7AF545}" type="presParOf" srcId="{1AFC57A5-EB70-524C-97B2-43E9882ED9D8}" destId="{CB6391BE-C913-6249-80A7-AD8741281709}" srcOrd="2" destOrd="0" presId="urn:microsoft.com/office/officeart/2005/8/layout/chevron1"/>
    <dgm:cxn modelId="{07068F5D-3CD0-4342-8A79-948ECAE899B0}" type="presParOf" srcId="{1AFC57A5-EB70-524C-97B2-43E9882ED9D8}" destId="{B6A55612-E4F4-EC4D-8616-08AD6B8D4A11}" srcOrd="3" destOrd="0" presId="urn:microsoft.com/office/officeart/2005/8/layout/chevron1"/>
    <dgm:cxn modelId="{25BE433E-21D7-2842-A15F-D87E43D8DA16}" type="presParOf" srcId="{1AFC57A5-EB70-524C-97B2-43E9882ED9D8}" destId="{27CD7207-31A5-7047-A6D9-378B1DAFD8E4}" srcOrd="4" destOrd="0" presId="urn:microsoft.com/office/officeart/2005/8/layout/chevron1"/>
    <dgm:cxn modelId="{BA1F4F44-5D84-3F46-A572-B7B1C52288B9}" type="presParOf" srcId="{1AFC57A5-EB70-524C-97B2-43E9882ED9D8}" destId="{8A67F207-6A65-4D4C-A765-5FAD0E840B8F}" srcOrd="5" destOrd="0" presId="urn:microsoft.com/office/officeart/2005/8/layout/chevron1"/>
    <dgm:cxn modelId="{1FF5B19E-8528-944B-B5C6-C6C8DE2F6946}" type="presParOf" srcId="{1AFC57A5-EB70-524C-97B2-43E9882ED9D8}" destId="{189E2CAC-6735-DB41-9B7E-0EB404910B03}" srcOrd="6" destOrd="0" presId="urn:microsoft.com/office/officeart/2005/8/layout/chevron1"/>
    <dgm:cxn modelId="{31060FE1-130B-2A43-A9B3-5BB2667DD62D}" type="presParOf" srcId="{1AFC57A5-EB70-524C-97B2-43E9882ED9D8}" destId="{6FBF1318-C790-8E48-AECE-B5D02AFE3C52}" srcOrd="7" destOrd="0" presId="urn:microsoft.com/office/officeart/2005/8/layout/chevron1"/>
    <dgm:cxn modelId="{C62D02F3-B98D-6342-9655-8923BF71B6AA}" type="presParOf" srcId="{1AFC57A5-EB70-524C-97B2-43E9882ED9D8}" destId="{5CFF5852-FCD0-9E4B-BBE4-73577B69345A}" srcOrd="8" destOrd="0" presId="urn:microsoft.com/office/officeart/2005/8/layout/chevron1"/>
    <dgm:cxn modelId="{959B0FB3-37ED-9846-BC8E-5E1561930C25}" type="presParOf" srcId="{1AFC57A5-EB70-524C-97B2-43E9882ED9D8}" destId="{7923F2D5-638B-4D43-92F6-A19CA694FE7F}" srcOrd="9" destOrd="0" presId="urn:microsoft.com/office/officeart/2005/8/layout/chevron1"/>
    <dgm:cxn modelId="{178F831F-4951-8549-B604-93DD3EB9339E}" type="presParOf" srcId="{1AFC57A5-EB70-524C-97B2-43E9882ED9D8}" destId="{D83AA5DD-5759-8C4F-9104-8D97FFAE98EF}" srcOrd="10" destOrd="0" presId="urn:microsoft.com/office/officeart/2005/8/layout/chevron1"/>
    <dgm:cxn modelId="{4C3F0021-8AE8-0246-89AB-23415308F9E4}" type="presParOf" srcId="{1AFC57A5-EB70-524C-97B2-43E9882ED9D8}" destId="{683F6366-F2E7-2640-893D-DF9E90D3B2C6}" srcOrd="11" destOrd="0" presId="urn:microsoft.com/office/officeart/2005/8/layout/chevron1"/>
    <dgm:cxn modelId="{F6E23A42-7E70-214C-88EA-74EDD03DD9FA}" type="presParOf" srcId="{1AFC57A5-EB70-524C-97B2-43E9882ED9D8}" destId="{0CB92492-05A9-1A42-B10D-35D2739A1347}" srcOrd="12" destOrd="0" presId="urn:microsoft.com/office/officeart/2005/8/layout/chevron1"/>
    <dgm:cxn modelId="{54AAD519-6DBD-344D-A30C-8F4AC4B22EEC}" type="presParOf" srcId="{1AFC57A5-EB70-524C-97B2-43E9882ED9D8}" destId="{568E6A9F-3C7D-6B41-92D2-3365F8F96C32}" srcOrd="13" destOrd="0" presId="urn:microsoft.com/office/officeart/2005/8/layout/chevron1"/>
    <dgm:cxn modelId="{84D1481B-804F-9241-A8A0-BDAAFF3EB602}"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a:solidFill>
          <a:schemeClr val="accent1">
            <a:lumMod val="75000"/>
          </a:schemeClr>
        </a:solidFill>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a:solidFill>
          <a:schemeClr val="accent1">
            <a:lumMod val="75000"/>
          </a:schemeClr>
        </a:solidFill>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a:solidFill>
          <a:schemeClr val="accent1">
            <a:lumMod val="75000"/>
          </a:schemeClr>
        </a:solidFill>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a:solidFill>
          <a:schemeClr val="accent1">
            <a:lumMod val="75000"/>
          </a:schemeClr>
        </a:solidFill>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a:solidFill>
          <a:schemeClr val="accent1">
            <a:lumMod val="75000"/>
          </a:schemeClr>
        </a:solidFill>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56BC29BE-D46E-3840-81EB-525912B11BDE}" type="presOf" srcId="{EAA001ED-3409-0F4B-A37F-2BEB0D2A4B9F}" destId="{CB6391BE-C913-6249-80A7-AD8741281709}" srcOrd="0" destOrd="0" presId="urn:microsoft.com/office/officeart/2005/8/layout/chevron1"/>
    <dgm:cxn modelId="{0D2971D3-07DB-AC4A-99F9-C7BA1275C892}" type="presOf" srcId="{2BF7A320-EC75-B642-B49A-458EBA384A0D}" destId="{D83AA5DD-5759-8C4F-9104-8D97FFAE98EF}" srcOrd="0" destOrd="0" presId="urn:microsoft.com/office/officeart/2005/8/layout/chevron1"/>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45A6D816-60ED-044E-A478-7A5FE1610393}" type="presOf" srcId="{AF9E3017-69DF-214F-9A4E-DA2E22896073}" destId="{1AFC57A5-EB70-524C-97B2-43E9882ED9D8}" srcOrd="0" destOrd="0" presId="urn:microsoft.com/office/officeart/2005/8/layout/chevron1"/>
    <dgm:cxn modelId="{00460C5E-3D12-A447-AC56-CF4FCBAF913D}" srcId="{AF9E3017-69DF-214F-9A4E-DA2E22896073}" destId="{6AEE4BD4-D6FA-7840-B827-71F5FE6397D1}" srcOrd="4" destOrd="0" parTransId="{127B1EC5-3B79-474C-8BF1-D49D767720BD}" sibTransId="{1B2B71B2-AF15-404A-8214-A741DE3BE4DF}"/>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7849A291-0147-444D-BF6B-F95D7CE271D3}" type="presOf" srcId="{D5E48B6D-8657-F340-BF49-29E0FE12B143}" destId="{8A72972A-9432-6348-B0B9-0145815E01FF}" srcOrd="0" destOrd="0" presId="urn:microsoft.com/office/officeart/2005/8/layout/chevron1"/>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9B15D330-0DB8-8E4C-B336-0A62381E436D}" type="presOf" srcId="{1901FEBA-DAEB-DD45-953F-477F8EF0F3BB}" destId="{189E2CAC-6735-DB41-9B7E-0EB404910B03}" srcOrd="0" destOrd="0" presId="urn:microsoft.com/office/officeart/2005/8/layout/chevron1"/>
    <dgm:cxn modelId="{D55F9892-7F70-1E4B-B0EF-81280661494F}" type="presOf" srcId="{6AEE4BD4-D6FA-7840-B827-71F5FE6397D1}" destId="{5CFF5852-FCD0-9E4B-BBE4-73577B69345A}" srcOrd="0" destOrd="0" presId="urn:microsoft.com/office/officeart/2005/8/layout/chevron1"/>
    <dgm:cxn modelId="{3DB55D3C-C9F1-CE46-985F-5BE77E268EC1}" type="presOf" srcId="{3413CC3F-C38F-8D48-9AE9-0A6DCF041EBB}" destId="{0CB92492-05A9-1A42-B10D-35D2739A1347}" srcOrd="0" destOrd="0" presId="urn:microsoft.com/office/officeart/2005/8/layout/chevron1"/>
    <dgm:cxn modelId="{51D0D534-BF15-C648-B2B6-351D79F5EFC2}" type="presOf" srcId="{D573FC5E-7851-A544-A7E2-4E75760B349D}" destId="{38F4B00F-31DC-0649-839D-6A4D96EDA71B}" srcOrd="0" destOrd="0" presId="urn:microsoft.com/office/officeart/2005/8/layout/chevron1"/>
    <dgm:cxn modelId="{1FEEB9B1-AFA1-4B49-8372-C9F255B1456D}" type="presOf" srcId="{A8AC174B-F3BB-4B40-A100-B0F838F5C6AA}" destId="{27CD7207-31A5-7047-A6D9-378B1DAFD8E4}"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412172B8-DECC-EB4F-AC70-D6DCC2581E65}" type="presParOf" srcId="{1AFC57A5-EB70-524C-97B2-43E9882ED9D8}" destId="{8A72972A-9432-6348-B0B9-0145815E01FF}" srcOrd="0" destOrd="0" presId="urn:microsoft.com/office/officeart/2005/8/layout/chevron1"/>
    <dgm:cxn modelId="{BD47D12F-3DCD-D143-A639-8C2DA6EA44B3}" type="presParOf" srcId="{1AFC57A5-EB70-524C-97B2-43E9882ED9D8}" destId="{503C518E-3656-8F41-9835-910948886453}" srcOrd="1" destOrd="0" presId="urn:microsoft.com/office/officeart/2005/8/layout/chevron1"/>
    <dgm:cxn modelId="{D66B8609-68FF-184B-B281-AE7020226458}" type="presParOf" srcId="{1AFC57A5-EB70-524C-97B2-43E9882ED9D8}" destId="{CB6391BE-C913-6249-80A7-AD8741281709}" srcOrd="2" destOrd="0" presId="urn:microsoft.com/office/officeart/2005/8/layout/chevron1"/>
    <dgm:cxn modelId="{35C6560D-9FA8-8147-8183-6A5E866A4B79}" type="presParOf" srcId="{1AFC57A5-EB70-524C-97B2-43E9882ED9D8}" destId="{B6A55612-E4F4-EC4D-8616-08AD6B8D4A11}" srcOrd="3" destOrd="0" presId="urn:microsoft.com/office/officeart/2005/8/layout/chevron1"/>
    <dgm:cxn modelId="{9CAEC765-B2D3-9C45-8E68-B495512D665E}" type="presParOf" srcId="{1AFC57A5-EB70-524C-97B2-43E9882ED9D8}" destId="{27CD7207-31A5-7047-A6D9-378B1DAFD8E4}" srcOrd="4" destOrd="0" presId="urn:microsoft.com/office/officeart/2005/8/layout/chevron1"/>
    <dgm:cxn modelId="{7C5D2A36-1626-FE49-AE3E-F7D4DF7678D3}" type="presParOf" srcId="{1AFC57A5-EB70-524C-97B2-43E9882ED9D8}" destId="{8A67F207-6A65-4D4C-A765-5FAD0E840B8F}" srcOrd="5" destOrd="0" presId="urn:microsoft.com/office/officeart/2005/8/layout/chevron1"/>
    <dgm:cxn modelId="{3092478F-89BF-144B-8F9C-CB010A90828F}" type="presParOf" srcId="{1AFC57A5-EB70-524C-97B2-43E9882ED9D8}" destId="{189E2CAC-6735-DB41-9B7E-0EB404910B03}" srcOrd="6" destOrd="0" presId="urn:microsoft.com/office/officeart/2005/8/layout/chevron1"/>
    <dgm:cxn modelId="{64C8D57F-336F-0543-A038-3A8A92D105BB}" type="presParOf" srcId="{1AFC57A5-EB70-524C-97B2-43E9882ED9D8}" destId="{6FBF1318-C790-8E48-AECE-B5D02AFE3C52}" srcOrd="7" destOrd="0" presId="urn:microsoft.com/office/officeart/2005/8/layout/chevron1"/>
    <dgm:cxn modelId="{5010C0D5-E656-AD44-8D64-6A58814BBB52}" type="presParOf" srcId="{1AFC57A5-EB70-524C-97B2-43E9882ED9D8}" destId="{5CFF5852-FCD0-9E4B-BBE4-73577B69345A}" srcOrd="8" destOrd="0" presId="urn:microsoft.com/office/officeart/2005/8/layout/chevron1"/>
    <dgm:cxn modelId="{91634761-0B2E-7545-A7EB-335B052CF5E1}" type="presParOf" srcId="{1AFC57A5-EB70-524C-97B2-43E9882ED9D8}" destId="{7923F2D5-638B-4D43-92F6-A19CA694FE7F}" srcOrd="9" destOrd="0" presId="urn:microsoft.com/office/officeart/2005/8/layout/chevron1"/>
    <dgm:cxn modelId="{4A7B19DA-69D6-9C47-A731-468257DA2364}" type="presParOf" srcId="{1AFC57A5-EB70-524C-97B2-43E9882ED9D8}" destId="{D83AA5DD-5759-8C4F-9104-8D97FFAE98EF}" srcOrd="10" destOrd="0" presId="urn:microsoft.com/office/officeart/2005/8/layout/chevron1"/>
    <dgm:cxn modelId="{BB797528-8721-9E41-BA0F-4A1944CBECC2}" type="presParOf" srcId="{1AFC57A5-EB70-524C-97B2-43E9882ED9D8}" destId="{683F6366-F2E7-2640-893D-DF9E90D3B2C6}" srcOrd="11" destOrd="0" presId="urn:microsoft.com/office/officeart/2005/8/layout/chevron1"/>
    <dgm:cxn modelId="{FCAABB3B-2608-014D-B49F-6C6FD4D6AF35}" type="presParOf" srcId="{1AFC57A5-EB70-524C-97B2-43E9882ED9D8}" destId="{0CB92492-05A9-1A42-B10D-35D2739A1347}" srcOrd="12" destOrd="0" presId="urn:microsoft.com/office/officeart/2005/8/layout/chevron1"/>
    <dgm:cxn modelId="{41B273C4-1CB1-F94F-8479-E7E41042FA05}" type="presParOf" srcId="{1AFC57A5-EB70-524C-97B2-43E9882ED9D8}" destId="{568E6A9F-3C7D-6B41-92D2-3365F8F96C32}" srcOrd="13" destOrd="0" presId="urn:microsoft.com/office/officeart/2005/8/layout/chevron1"/>
    <dgm:cxn modelId="{C33CD8AB-2208-1E46-92E0-443D7B240543}"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E2A44006-5FF3-2B43-A3C2-E5E49FE2A9C4}" type="presOf" srcId="{9FD32F10-48E9-BE41-9D76-75A703A083CE}" destId="{ACEDBEF9-0F84-C446-877F-28FE798A191E}" srcOrd="0" destOrd="0" presId="urn:microsoft.com/office/officeart/2005/8/layout/chevron1"/>
    <dgm:cxn modelId="{595BB859-4035-CF4C-8BDF-640F073CFB4D}" type="presOf" srcId="{928456FA-FD21-B841-B82D-8FD0F00C8002}" destId="{BAEC3F77-F621-914C-A434-366713382B5F}"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1744D999-BD75-6143-B996-F3240C9E0258}" type="presOf" srcId="{387C485C-2C74-1B49-AFC9-133A62760F88}" destId="{8AD0C13C-88D8-5E41-ABC9-EC629782868B}" srcOrd="0" destOrd="0" presId="urn:microsoft.com/office/officeart/2005/8/layout/chevron1"/>
    <dgm:cxn modelId="{CE0DDCD2-CCC5-794B-A3AC-CA112E65BBFE}" srcId="{AF9E3017-69DF-214F-9A4E-DA2E22896073}" destId="{387C485C-2C74-1B49-AFC9-133A62760F88}" srcOrd="3" destOrd="0" parTransId="{276C3057-2045-0546-A81A-EE5915CCF991}" sibTransId="{A0344421-114C-9944-9F1E-9344F329E3DB}"/>
    <dgm:cxn modelId="{F7CB072C-DB6F-AC4C-8E04-52FF31A53E08}" type="presOf" srcId="{6AEE4BD4-D6FA-7840-B827-71F5FE6397D1}" destId="{5CFF5852-FCD0-9E4B-BBE4-73577B69345A}" srcOrd="0" destOrd="0" presId="urn:microsoft.com/office/officeart/2005/8/layout/chevron1"/>
    <dgm:cxn modelId="{064D9FAD-A4E9-C54E-A508-A573325E36BF}" type="presOf" srcId="{D5E48B6D-8657-F340-BF49-29E0FE12B143}" destId="{8A72972A-9432-6348-B0B9-0145815E01FF}" srcOrd="0" destOrd="0" presId="urn:microsoft.com/office/officeart/2005/8/layout/chevron1"/>
    <dgm:cxn modelId="{BA285D83-9BF9-CE46-A0B9-BA3F37139310}" type="presOf" srcId="{AF9E3017-69DF-214F-9A4E-DA2E22896073}" destId="{1AFC57A5-EB70-524C-97B2-43E9882ED9D8}" srcOrd="0" destOrd="0" presId="urn:microsoft.com/office/officeart/2005/8/layout/chevron1"/>
    <dgm:cxn modelId="{9921B953-8C24-1342-8A94-DE5F55C62695}" type="presOf" srcId="{12DE948C-DB7C-43A1-AB37-2BD1E9B9B490}" destId="{2D74ED7B-FD3D-430B-A246-F3AF758AC2CE}" srcOrd="0" destOrd="0" presId="urn:microsoft.com/office/officeart/2005/8/layout/chevron1"/>
    <dgm:cxn modelId="{6D5C7802-1280-9C4C-8A67-16EE54F38EDD}" type="presParOf" srcId="{1AFC57A5-EB70-524C-97B2-43E9882ED9D8}" destId="{8A72972A-9432-6348-B0B9-0145815E01FF}" srcOrd="0" destOrd="0" presId="urn:microsoft.com/office/officeart/2005/8/layout/chevron1"/>
    <dgm:cxn modelId="{B1894269-33C8-CD43-8140-4CFCB2DFCB37}" type="presParOf" srcId="{1AFC57A5-EB70-524C-97B2-43E9882ED9D8}" destId="{503C518E-3656-8F41-9835-910948886453}" srcOrd="1" destOrd="0" presId="urn:microsoft.com/office/officeart/2005/8/layout/chevron1"/>
    <dgm:cxn modelId="{76B893EE-0480-2641-B1FE-BD09B3CFFC0A}" type="presParOf" srcId="{1AFC57A5-EB70-524C-97B2-43E9882ED9D8}" destId="{BAEC3F77-F621-914C-A434-366713382B5F}" srcOrd="2" destOrd="0" presId="urn:microsoft.com/office/officeart/2005/8/layout/chevron1"/>
    <dgm:cxn modelId="{BBBC46D3-010B-3545-B8E5-FDCD6F5553D1}" type="presParOf" srcId="{1AFC57A5-EB70-524C-97B2-43E9882ED9D8}" destId="{08BEF495-532D-3241-B7CE-EDDBC72541D3}" srcOrd="3" destOrd="0" presId="urn:microsoft.com/office/officeart/2005/8/layout/chevron1"/>
    <dgm:cxn modelId="{2F557C27-9920-404F-8EFA-7D5B8765B53B}" type="presParOf" srcId="{1AFC57A5-EB70-524C-97B2-43E9882ED9D8}" destId="{ACEDBEF9-0F84-C446-877F-28FE798A191E}" srcOrd="4" destOrd="0" presId="urn:microsoft.com/office/officeart/2005/8/layout/chevron1"/>
    <dgm:cxn modelId="{32B073E9-9AC1-7D42-ACB3-2F2519FD2D4F}" type="presParOf" srcId="{1AFC57A5-EB70-524C-97B2-43E9882ED9D8}" destId="{9BB0966F-AEB1-F54A-A337-B1974EA8B2AA}" srcOrd="5" destOrd="0" presId="urn:microsoft.com/office/officeart/2005/8/layout/chevron1"/>
    <dgm:cxn modelId="{AE225F45-B14F-EF4F-A044-09887D3E103E}" type="presParOf" srcId="{1AFC57A5-EB70-524C-97B2-43E9882ED9D8}" destId="{8AD0C13C-88D8-5E41-ABC9-EC629782868B}" srcOrd="6" destOrd="0" presId="urn:microsoft.com/office/officeart/2005/8/layout/chevron1"/>
    <dgm:cxn modelId="{FA60169B-CB65-574B-A2DC-FD735DC13688}" type="presParOf" srcId="{1AFC57A5-EB70-524C-97B2-43E9882ED9D8}" destId="{762753B5-05D4-2F48-A4FD-DC58602CFA2D}" srcOrd="7" destOrd="0" presId="urn:microsoft.com/office/officeart/2005/8/layout/chevron1"/>
    <dgm:cxn modelId="{8CE23DE7-216E-034A-89C4-17A7895E0E92}" type="presParOf" srcId="{1AFC57A5-EB70-524C-97B2-43E9882ED9D8}" destId="{2D74ED7B-FD3D-430B-A246-F3AF758AC2CE}" srcOrd="8" destOrd="0" presId="urn:microsoft.com/office/officeart/2005/8/layout/chevron1"/>
    <dgm:cxn modelId="{48A75995-0A43-A74A-8333-DCC8AA43221C}" type="presParOf" srcId="{1AFC57A5-EB70-524C-97B2-43E9882ED9D8}" destId="{F5A85066-7CA6-45AC-B42A-3C969CE58653}" srcOrd="9" destOrd="0" presId="urn:microsoft.com/office/officeart/2005/8/layout/chevron1"/>
    <dgm:cxn modelId="{8CE467D5-7E94-C749-A320-B69840887CDB}"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3713E18A-8183-D04E-8959-B316DECC6F8D}" type="presOf" srcId="{9FD32F10-48E9-BE41-9D76-75A703A083CE}" destId="{ACEDBEF9-0F84-C446-877F-28FE798A191E}"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A0DF8AAA-6614-7849-B844-AC827DF45FE9}" type="presOf" srcId="{6AEE4BD4-D6FA-7840-B827-71F5FE6397D1}" destId="{5CFF5852-FCD0-9E4B-BBE4-73577B69345A}" srcOrd="0" destOrd="0" presId="urn:microsoft.com/office/officeart/2005/8/layout/chevron1"/>
    <dgm:cxn modelId="{CE0DDCD2-CCC5-794B-A3AC-CA112E65BBFE}" srcId="{AF9E3017-69DF-214F-9A4E-DA2E22896073}" destId="{387C485C-2C74-1B49-AFC9-133A62760F88}" srcOrd="3" destOrd="0" parTransId="{276C3057-2045-0546-A81A-EE5915CCF991}" sibTransId="{A0344421-114C-9944-9F1E-9344F329E3DB}"/>
    <dgm:cxn modelId="{38D56987-A7D9-224E-80F4-EA6999F7F4A7}" type="presOf" srcId="{928456FA-FD21-B841-B82D-8FD0F00C8002}" destId="{BAEC3F77-F621-914C-A434-366713382B5F}" srcOrd="0" destOrd="0" presId="urn:microsoft.com/office/officeart/2005/8/layout/chevron1"/>
    <dgm:cxn modelId="{61FC512D-59DA-004F-99B5-22B5A4FDF3EE}" type="presOf" srcId="{12DE948C-DB7C-43A1-AB37-2BD1E9B9B490}" destId="{2D74ED7B-FD3D-430B-A246-F3AF758AC2CE}" srcOrd="0" destOrd="0" presId="urn:microsoft.com/office/officeart/2005/8/layout/chevron1"/>
    <dgm:cxn modelId="{B156B9B6-01EA-F546-9D25-4EFF7E3F2CC2}" type="presOf" srcId="{387C485C-2C74-1B49-AFC9-133A62760F88}" destId="{8AD0C13C-88D8-5E41-ABC9-EC629782868B}" srcOrd="0" destOrd="0" presId="urn:microsoft.com/office/officeart/2005/8/layout/chevron1"/>
    <dgm:cxn modelId="{198CCD2D-41AF-E74D-BC44-448E28C98BDB}" type="presOf" srcId="{D5E48B6D-8657-F340-BF49-29E0FE12B143}" destId="{8A72972A-9432-6348-B0B9-0145815E01FF}" srcOrd="0" destOrd="0" presId="urn:microsoft.com/office/officeart/2005/8/layout/chevron1"/>
    <dgm:cxn modelId="{8EF0DBB3-723D-F34C-85F6-AA26C759FB42}" type="presOf" srcId="{AF9E3017-69DF-214F-9A4E-DA2E22896073}" destId="{1AFC57A5-EB70-524C-97B2-43E9882ED9D8}" srcOrd="0" destOrd="0" presId="urn:microsoft.com/office/officeart/2005/8/layout/chevron1"/>
    <dgm:cxn modelId="{68A2A6C7-4DD0-D94D-AD77-AEB1E89918E9}" type="presParOf" srcId="{1AFC57A5-EB70-524C-97B2-43E9882ED9D8}" destId="{8A72972A-9432-6348-B0B9-0145815E01FF}" srcOrd="0" destOrd="0" presId="urn:microsoft.com/office/officeart/2005/8/layout/chevron1"/>
    <dgm:cxn modelId="{1546138F-D0E8-B647-A217-BD393A6B5590}" type="presParOf" srcId="{1AFC57A5-EB70-524C-97B2-43E9882ED9D8}" destId="{503C518E-3656-8F41-9835-910948886453}" srcOrd="1" destOrd="0" presId="urn:microsoft.com/office/officeart/2005/8/layout/chevron1"/>
    <dgm:cxn modelId="{851AA1DA-52CA-984C-BA6D-EE7622720C9D}" type="presParOf" srcId="{1AFC57A5-EB70-524C-97B2-43E9882ED9D8}" destId="{BAEC3F77-F621-914C-A434-366713382B5F}" srcOrd="2" destOrd="0" presId="urn:microsoft.com/office/officeart/2005/8/layout/chevron1"/>
    <dgm:cxn modelId="{D3D5069B-9913-244F-B0B6-63B6E3F1B530}" type="presParOf" srcId="{1AFC57A5-EB70-524C-97B2-43E9882ED9D8}" destId="{08BEF495-532D-3241-B7CE-EDDBC72541D3}" srcOrd="3" destOrd="0" presId="urn:microsoft.com/office/officeart/2005/8/layout/chevron1"/>
    <dgm:cxn modelId="{EE9B9E50-B09C-B54A-8F85-49817E74E1FE}" type="presParOf" srcId="{1AFC57A5-EB70-524C-97B2-43E9882ED9D8}" destId="{ACEDBEF9-0F84-C446-877F-28FE798A191E}" srcOrd="4" destOrd="0" presId="urn:microsoft.com/office/officeart/2005/8/layout/chevron1"/>
    <dgm:cxn modelId="{E1CAAE90-50F3-994D-84BF-851E3F68ADC0}" type="presParOf" srcId="{1AFC57A5-EB70-524C-97B2-43E9882ED9D8}" destId="{9BB0966F-AEB1-F54A-A337-B1974EA8B2AA}" srcOrd="5" destOrd="0" presId="urn:microsoft.com/office/officeart/2005/8/layout/chevron1"/>
    <dgm:cxn modelId="{8AEB7609-1FA8-EA48-9BD9-FDD37B6D75F6}" type="presParOf" srcId="{1AFC57A5-EB70-524C-97B2-43E9882ED9D8}" destId="{8AD0C13C-88D8-5E41-ABC9-EC629782868B}" srcOrd="6" destOrd="0" presId="urn:microsoft.com/office/officeart/2005/8/layout/chevron1"/>
    <dgm:cxn modelId="{053F2E48-CB09-134B-9F1C-162E224E76B2}" type="presParOf" srcId="{1AFC57A5-EB70-524C-97B2-43E9882ED9D8}" destId="{762753B5-05D4-2F48-A4FD-DC58602CFA2D}" srcOrd="7" destOrd="0" presId="urn:microsoft.com/office/officeart/2005/8/layout/chevron1"/>
    <dgm:cxn modelId="{F41D1D1A-95D2-7F4C-92A1-F858A0E27393}" type="presParOf" srcId="{1AFC57A5-EB70-524C-97B2-43E9882ED9D8}" destId="{2D74ED7B-FD3D-430B-A246-F3AF758AC2CE}" srcOrd="8" destOrd="0" presId="urn:microsoft.com/office/officeart/2005/8/layout/chevron1"/>
    <dgm:cxn modelId="{B766EC82-F2F3-2C47-8AF6-55FDD0C9C13C}" type="presParOf" srcId="{1AFC57A5-EB70-524C-97B2-43E9882ED9D8}" destId="{F5A85066-7CA6-45AC-B42A-3C969CE58653}" srcOrd="9" destOrd="0" presId="urn:microsoft.com/office/officeart/2005/8/layout/chevron1"/>
    <dgm:cxn modelId="{78A4F16C-2EA5-D34D-AE97-102BAE9585FC}"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4A4B3B9F-584D-EB43-8361-5169EC9E7E3F}" type="presOf" srcId="{AF9E3017-69DF-214F-9A4E-DA2E22896073}" destId="{1AFC57A5-EB70-524C-97B2-43E9882ED9D8}" srcOrd="0" destOrd="0" presId="urn:microsoft.com/office/officeart/2005/8/layout/chevron1"/>
    <dgm:cxn modelId="{9DFCA84B-A21C-F14B-96CE-6F7ED0CC63F1}" type="presOf" srcId="{EAA001ED-3409-0F4B-A37F-2BEB0D2A4B9F}" destId="{CB6391BE-C913-6249-80A7-AD8741281709}"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3E1A49A3-51F8-6844-B9FA-5EA2CA1CC2FE}" type="presOf" srcId="{6AEE4BD4-D6FA-7840-B827-71F5FE6397D1}" destId="{5CFF5852-FCD0-9E4B-BBE4-73577B69345A}" srcOrd="0" destOrd="0" presId="urn:microsoft.com/office/officeart/2005/8/layout/chevron1"/>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EE5C869C-B68C-D447-8C3A-182F5E249A9C}" type="presOf" srcId="{A8AC174B-F3BB-4B40-A100-B0F838F5C6AA}" destId="{27CD7207-31A5-7047-A6D9-378B1DAFD8E4}" srcOrd="0" destOrd="0" presId="urn:microsoft.com/office/officeart/2005/8/layout/chevron1"/>
    <dgm:cxn modelId="{6A61548E-F58D-204C-8254-19E3B3F55BF1}" type="presOf" srcId="{3413CC3F-C38F-8D48-9AE9-0A6DCF041EBB}" destId="{0CB92492-05A9-1A42-B10D-35D2739A1347}" srcOrd="0" destOrd="0" presId="urn:microsoft.com/office/officeart/2005/8/layout/chevron1"/>
    <dgm:cxn modelId="{12E47F4B-C912-024B-96F7-50D0E10E06A2}" type="presOf" srcId="{1901FEBA-DAEB-DD45-953F-477F8EF0F3BB}" destId="{189E2CAC-6735-DB41-9B7E-0EB404910B03}" srcOrd="0" destOrd="0" presId="urn:microsoft.com/office/officeart/2005/8/layout/chevron1"/>
    <dgm:cxn modelId="{4B5383B1-61E8-5A48-8B34-588B4808E9A3}" type="presOf" srcId="{D5E48B6D-8657-F340-BF49-29E0FE12B143}" destId="{8A72972A-9432-6348-B0B9-0145815E01FF}" srcOrd="0" destOrd="0" presId="urn:microsoft.com/office/officeart/2005/8/layout/chevron1"/>
    <dgm:cxn modelId="{72BFB13F-3A0D-0E43-8F1C-081AEED4E3A1}" type="presOf" srcId="{D573FC5E-7851-A544-A7E2-4E75760B349D}" destId="{38F4B00F-31DC-0649-839D-6A4D96EDA71B}" srcOrd="0" destOrd="0" presId="urn:microsoft.com/office/officeart/2005/8/layout/chevron1"/>
    <dgm:cxn modelId="{7E6C90FE-C0D6-1644-BE45-8BFF070F9A24}" type="presOf" srcId="{2BF7A320-EC75-B642-B49A-458EBA384A0D}" destId="{D83AA5DD-5759-8C4F-9104-8D97FFAE98EF}"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FAE530C0-A2C9-6347-A507-CCE1A5377D10}" type="presParOf" srcId="{1AFC57A5-EB70-524C-97B2-43E9882ED9D8}" destId="{8A72972A-9432-6348-B0B9-0145815E01FF}" srcOrd="0" destOrd="0" presId="urn:microsoft.com/office/officeart/2005/8/layout/chevron1"/>
    <dgm:cxn modelId="{43410CCE-B74E-E64D-8B56-DEB77A8C8301}" type="presParOf" srcId="{1AFC57A5-EB70-524C-97B2-43E9882ED9D8}" destId="{503C518E-3656-8F41-9835-910948886453}" srcOrd="1" destOrd="0" presId="urn:microsoft.com/office/officeart/2005/8/layout/chevron1"/>
    <dgm:cxn modelId="{DAB1A607-AA11-1942-8984-1E073ABC60EB}" type="presParOf" srcId="{1AFC57A5-EB70-524C-97B2-43E9882ED9D8}" destId="{CB6391BE-C913-6249-80A7-AD8741281709}" srcOrd="2" destOrd="0" presId="urn:microsoft.com/office/officeart/2005/8/layout/chevron1"/>
    <dgm:cxn modelId="{CD32D19C-E576-7143-800E-8CF9AC369880}" type="presParOf" srcId="{1AFC57A5-EB70-524C-97B2-43E9882ED9D8}" destId="{B6A55612-E4F4-EC4D-8616-08AD6B8D4A11}" srcOrd="3" destOrd="0" presId="urn:microsoft.com/office/officeart/2005/8/layout/chevron1"/>
    <dgm:cxn modelId="{75A40392-3C4A-0D49-B0DC-D170477FC9D9}" type="presParOf" srcId="{1AFC57A5-EB70-524C-97B2-43E9882ED9D8}" destId="{27CD7207-31A5-7047-A6D9-378B1DAFD8E4}" srcOrd="4" destOrd="0" presId="urn:microsoft.com/office/officeart/2005/8/layout/chevron1"/>
    <dgm:cxn modelId="{12E65E5F-97C3-464A-9DEE-F4A36B1618B2}" type="presParOf" srcId="{1AFC57A5-EB70-524C-97B2-43E9882ED9D8}" destId="{8A67F207-6A65-4D4C-A765-5FAD0E840B8F}" srcOrd="5" destOrd="0" presId="urn:microsoft.com/office/officeart/2005/8/layout/chevron1"/>
    <dgm:cxn modelId="{64CE65AD-C384-664C-B41F-2243B699967D}" type="presParOf" srcId="{1AFC57A5-EB70-524C-97B2-43E9882ED9D8}" destId="{189E2CAC-6735-DB41-9B7E-0EB404910B03}" srcOrd="6" destOrd="0" presId="urn:microsoft.com/office/officeart/2005/8/layout/chevron1"/>
    <dgm:cxn modelId="{7531C844-98A4-6945-A9CB-754C33D1D7A4}" type="presParOf" srcId="{1AFC57A5-EB70-524C-97B2-43E9882ED9D8}" destId="{6FBF1318-C790-8E48-AECE-B5D02AFE3C52}" srcOrd="7" destOrd="0" presId="urn:microsoft.com/office/officeart/2005/8/layout/chevron1"/>
    <dgm:cxn modelId="{CF1F974B-2E26-1646-937E-DD1E30C51CC1}" type="presParOf" srcId="{1AFC57A5-EB70-524C-97B2-43E9882ED9D8}" destId="{5CFF5852-FCD0-9E4B-BBE4-73577B69345A}" srcOrd="8" destOrd="0" presId="urn:microsoft.com/office/officeart/2005/8/layout/chevron1"/>
    <dgm:cxn modelId="{6F7D4200-DC50-034D-8DE0-EBC659B3937B}" type="presParOf" srcId="{1AFC57A5-EB70-524C-97B2-43E9882ED9D8}" destId="{7923F2D5-638B-4D43-92F6-A19CA694FE7F}" srcOrd="9" destOrd="0" presId="urn:microsoft.com/office/officeart/2005/8/layout/chevron1"/>
    <dgm:cxn modelId="{41E1338D-6DBA-8744-8C46-D8D879EFB638}" type="presParOf" srcId="{1AFC57A5-EB70-524C-97B2-43E9882ED9D8}" destId="{D83AA5DD-5759-8C4F-9104-8D97FFAE98EF}" srcOrd="10" destOrd="0" presId="urn:microsoft.com/office/officeart/2005/8/layout/chevron1"/>
    <dgm:cxn modelId="{1C1D92E8-8B86-3048-AE16-36787D452472}" type="presParOf" srcId="{1AFC57A5-EB70-524C-97B2-43E9882ED9D8}" destId="{683F6366-F2E7-2640-893D-DF9E90D3B2C6}" srcOrd="11" destOrd="0" presId="urn:microsoft.com/office/officeart/2005/8/layout/chevron1"/>
    <dgm:cxn modelId="{003BBBDC-A298-4B4F-BEC6-1B7D5F0743A2}" type="presParOf" srcId="{1AFC57A5-EB70-524C-97B2-43E9882ED9D8}" destId="{0CB92492-05A9-1A42-B10D-35D2739A1347}" srcOrd="12" destOrd="0" presId="urn:microsoft.com/office/officeart/2005/8/layout/chevron1"/>
    <dgm:cxn modelId="{A46565EE-B693-574B-BFD9-C88731889F00}" type="presParOf" srcId="{1AFC57A5-EB70-524C-97B2-43E9882ED9D8}" destId="{568E6A9F-3C7D-6B41-92D2-3365F8F96C32}" srcOrd="13" destOrd="0" presId="urn:microsoft.com/office/officeart/2005/8/layout/chevron1"/>
    <dgm:cxn modelId="{9E752B1F-9F34-AD4A-B233-3E54CF972D74}"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C530A52A-A8E8-154B-84B6-37B59D5A45F8}" type="presOf" srcId="{12DE948C-DB7C-43A1-AB37-2BD1E9B9B490}" destId="{2D74ED7B-FD3D-430B-A246-F3AF758AC2CE}" srcOrd="0" destOrd="0" presId="urn:microsoft.com/office/officeart/2005/8/layout/chevron1"/>
    <dgm:cxn modelId="{7FBB07F5-540C-584E-BBC9-3E5E0729859A}" type="presOf" srcId="{928456FA-FD21-B841-B82D-8FD0F00C8002}" destId="{BAEC3F77-F621-914C-A434-366713382B5F}" srcOrd="0" destOrd="0" presId="urn:microsoft.com/office/officeart/2005/8/layout/chevron1"/>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F8293661-678F-9F44-8541-D4D1B23BE2AF}" type="presOf" srcId="{6AEE4BD4-D6FA-7840-B827-71F5FE6397D1}" destId="{5CFF5852-FCD0-9E4B-BBE4-73577B69345A}" srcOrd="0" destOrd="0" presId="urn:microsoft.com/office/officeart/2005/8/layout/chevron1"/>
    <dgm:cxn modelId="{77F320BF-9E82-9A4B-B558-28842C7BA564}" type="presOf" srcId="{387C485C-2C74-1B49-AFC9-133A62760F88}" destId="{8AD0C13C-88D8-5E41-ABC9-EC629782868B}" srcOrd="0" destOrd="0" presId="urn:microsoft.com/office/officeart/2005/8/layout/chevron1"/>
    <dgm:cxn modelId="{38A616C0-A103-E748-89FD-754BF1746A79}" type="presOf" srcId="{AF9E3017-69DF-214F-9A4E-DA2E22896073}" destId="{1AFC57A5-EB70-524C-97B2-43E9882ED9D8}"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4B8FEFED-F631-6D49-A24E-3955773AE343}" type="presOf" srcId="{D5E48B6D-8657-F340-BF49-29E0FE12B143}" destId="{8A72972A-9432-6348-B0B9-0145815E01FF}" srcOrd="0" destOrd="0" presId="urn:microsoft.com/office/officeart/2005/8/layout/chevron1"/>
    <dgm:cxn modelId="{3A652B3B-3C75-6C4E-B0DD-8B6BC870AE33}" type="presOf" srcId="{9FD32F10-48E9-BE41-9D76-75A703A083CE}" destId="{ACEDBEF9-0F84-C446-877F-28FE798A191E}" srcOrd="0" destOrd="0" presId="urn:microsoft.com/office/officeart/2005/8/layout/chevron1"/>
    <dgm:cxn modelId="{BB3C0312-F887-1340-BD2D-43785F6CC4A7}" type="presParOf" srcId="{1AFC57A5-EB70-524C-97B2-43E9882ED9D8}" destId="{8A72972A-9432-6348-B0B9-0145815E01FF}" srcOrd="0" destOrd="0" presId="urn:microsoft.com/office/officeart/2005/8/layout/chevron1"/>
    <dgm:cxn modelId="{22442CD8-4428-DF4F-9F2E-7C397DD8A0D8}" type="presParOf" srcId="{1AFC57A5-EB70-524C-97B2-43E9882ED9D8}" destId="{503C518E-3656-8F41-9835-910948886453}" srcOrd="1" destOrd="0" presId="urn:microsoft.com/office/officeart/2005/8/layout/chevron1"/>
    <dgm:cxn modelId="{200FA294-9D02-254E-82C7-791E71830D59}" type="presParOf" srcId="{1AFC57A5-EB70-524C-97B2-43E9882ED9D8}" destId="{BAEC3F77-F621-914C-A434-366713382B5F}" srcOrd="2" destOrd="0" presId="urn:microsoft.com/office/officeart/2005/8/layout/chevron1"/>
    <dgm:cxn modelId="{264915B3-9F21-5A48-9A3C-17CB1D4E3E91}" type="presParOf" srcId="{1AFC57A5-EB70-524C-97B2-43E9882ED9D8}" destId="{08BEF495-532D-3241-B7CE-EDDBC72541D3}" srcOrd="3" destOrd="0" presId="urn:microsoft.com/office/officeart/2005/8/layout/chevron1"/>
    <dgm:cxn modelId="{0657B812-D8D1-EA41-B237-E555FB8D8F33}" type="presParOf" srcId="{1AFC57A5-EB70-524C-97B2-43E9882ED9D8}" destId="{ACEDBEF9-0F84-C446-877F-28FE798A191E}" srcOrd="4" destOrd="0" presId="urn:microsoft.com/office/officeart/2005/8/layout/chevron1"/>
    <dgm:cxn modelId="{1FD7D944-9B88-214C-BADD-56C54CC759E0}" type="presParOf" srcId="{1AFC57A5-EB70-524C-97B2-43E9882ED9D8}" destId="{9BB0966F-AEB1-F54A-A337-B1974EA8B2AA}" srcOrd="5" destOrd="0" presId="urn:microsoft.com/office/officeart/2005/8/layout/chevron1"/>
    <dgm:cxn modelId="{63EDFC2B-0299-B545-9022-823752662994}" type="presParOf" srcId="{1AFC57A5-EB70-524C-97B2-43E9882ED9D8}" destId="{8AD0C13C-88D8-5E41-ABC9-EC629782868B}" srcOrd="6" destOrd="0" presId="urn:microsoft.com/office/officeart/2005/8/layout/chevron1"/>
    <dgm:cxn modelId="{48AC3196-B54F-8444-BCC2-EC558276C858}" type="presParOf" srcId="{1AFC57A5-EB70-524C-97B2-43E9882ED9D8}" destId="{762753B5-05D4-2F48-A4FD-DC58602CFA2D}" srcOrd="7" destOrd="0" presId="urn:microsoft.com/office/officeart/2005/8/layout/chevron1"/>
    <dgm:cxn modelId="{E4D99C56-8D9D-E549-AA08-40F9B811A8C3}" type="presParOf" srcId="{1AFC57A5-EB70-524C-97B2-43E9882ED9D8}" destId="{2D74ED7B-FD3D-430B-A246-F3AF758AC2CE}" srcOrd="8" destOrd="0" presId="urn:microsoft.com/office/officeart/2005/8/layout/chevron1"/>
    <dgm:cxn modelId="{4C412D20-B581-9449-84AA-ED32D8EBECAA}" type="presParOf" srcId="{1AFC57A5-EB70-524C-97B2-43E9882ED9D8}" destId="{F5A85066-7CA6-45AC-B42A-3C969CE58653}" srcOrd="9" destOrd="0" presId="urn:microsoft.com/office/officeart/2005/8/layout/chevron1"/>
    <dgm:cxn modelId="{D90F9151-C9F3-174A-B4A7-F0BEDA1A15A7}"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AC0C5A59-D08B-F047-A2EF-339C9DC8315F}" type="presOf" srcId="{387C485C-2C74-1B49-AFC9-133A62760F88}" destId="{8AD0C13C-88D8-5E41-ABC9-EC629782868B}"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00460C5E-3D12-A447-AC56-CF4FCBAF913D}" srcId="{AF9E3017-69DF-214F-9A4E-DA2E22896073}" destId="{6AEE4BD4-D6FA-7840-B827-71F5FE6397D1}" srcOrd="5" destOrd="0" parTransId="{127B1EC5-3B79-474C-8BF1-D49D767720BD}" sibTransId="{1B2B71B2-AF15-404A-8214-A741DE3BE4DF}"/>
    <dgm:cxn modelId="{759BB783-45C2-5E43-ADB2-CE9201DC283C}" type="presOf" srcId="{6AEE4BD4-D6FA-7840-B827-71F5FE6397D1}" destId="{5CFF5852-FCD0-9E4B-BBE4-73577B69345A}" srcOrd="0" destOrd="0" presId="urn:microsoft.com/office/officeart/2005/8/layout/chevron1"/>
    <dgm:cxn modelId="{805BC5CA-BAF5-9245-A999-CACED6FF245A}" type="presOf" srcId="{12DE948C-DB7C-43A1-AB37-2BD1E9B9B490}" destId="{2D74ED7B-FD3D-430B-A246-F3AF758AC2CE}" srcOrd="0" destOrd="0" presId="urn:microsoft.com/office/officeart/2005/8/layout/chevron1"/>
    <dgm:cxn modelId="{650E3B93-2128-D449-8BCB-C09B1E71B0E4}" srcId="{AF9E3017-69DF-214F-9A4E-DA2E22896073}" destId="{928456FA-FD21-B841-B82D-8FD0F00C8002}" srcOrd="1" destOrd="0" parTransId="{B94CDC29-27C0-9B4E-8FFA-A760BF4DAEBA}" sibTransId="{D30D811A-CA6D-1045-9FB7-80FA226C06CB}"/>
    <dgm:cxn modelId="{0734D69D-B075-134A-A9CC-B18EA250555E}" type="presOf" srcId="{D5E48B6D-8657-F340-BF49-29E0FE12B143}" destId="{8A72972A-9432-6348-B0B9-0145815E01FF}" srcOrd="0" destOrd="0" presId="urn:microsoft.com/office/officeart/2005/8/layout/chevron1"/>
    <dgm:cxn modelId="{A1CBA961-36DC-EC44-BC4E-FE5BA78C7F3B}" type="presOf" srcId="{9FD32F10-48E9-BE41-9D76-75A703A083CE}" destId="{ACEDBEF9-0F84-C446-877F-28FE798A191E}" srcOrd="0" destOrd="0" presId="urn:microsoft.com/office/officeart/2005/8/layout/chevron1"/>
    <dgm:cxn modelId="{966BA47E-C493-734B-9285-2CBEE27F96DF}" type="presOf" srcId="{928456FA-FD21-B841-B82D-8FD0F00C8002}" destId="{BAEC3F77-F621-914C-A434-366713382B5F}"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2289AB88-BC31-0044-AB9E-773142BE88D4}" type="presOf" srcId="{AF9E3017-69DF-214F-9A4E-DA2E22896073}" destId="{1AFC57A5-EB70-524C-97B2-43E9882ED9D8}" srcOrd="0" destOrd="0" presId="urn:microsoft.com/office/officeart/2005/8/layout/chevron1"/>
    <dgm:cxn modelId="{ECA47024-FEE2-3645-9066-A7085040FDB8}" type="presParOf" srcId="{1AFC57A5-EB70-524C-97B2-43E9882ED9D8}" destId="{8A72972A-9432-6348-B0B9-0145815E01FF}" srcOrd="0" destOrd="0" presId="urn:microsoft.com/office/officeart/2005/8/layout/chevron1"/>
    <dgm:cxn modelId="{19830B10-B0A5-A14D-84D6-966E6CC8A47D}" type="presParOf" srcId="{1AFC57A5-EB70-524C-97B2-43E9882ED9D8}" destId="{503C518E-3656-8F41-9835-910948886453}" srcOrd="1" destOrd="0" presId="urn:microsoft.com/office/officeart/2005/8/layout/chevron1"/>
    <dgm:cxn modelId="{B8504C60-D785-3641-8755-C0EF51E5D961}" type="presParOf" srcId="{1AFC57A5-EB70-524C-97B2-43E9882ED9D8}" destId="{BAEC3F77-F621-914C-A434-366713382B5F}" srcOrd="2" destOrd="0" presId="urn:microsoft.com/office/officeart/2005/8/layout/chevron1"/>
    <dgm:cxn modelId="{BFE0D351-8113-684C-B30B-4417BDC4EAAC}" type="presParOf" srcId="{1AFC57A5-EB70-524C-97B2-43E9882ED9D8}" destId="{08BEF495-532D-3241-B7CE-EDDBC72541D3}" srcOrd="3" destOrd="0" presId="urn:microsoft.com/office/officeart/2005/8/layout/chevron1"/>
    <dgm:cxn modelId="{92E0DEC4-FE96-B240-821B-91285936EECA}" type="presParOf" srcId="{1AFC57A5-EB70-524C-97B2-43E9882ED9D8}" destId="{ACEDBEF9-0F84-C446-877F-28FE798A191E}" srcOrd="4" destOrd="0" presId="urn:microsoft.com/office/officeart/2005/8/layout/chevron1"/>
    <dgm:cxn modelId="{2D5A24ED-1EA6-DB4A-A3ED-62AF84EEE90E}" type="presParOf" srcId="{1AFC57A5-EB70-524C-97B2-43E9882ED9D8}" destId="{9BB0966F-AEB1-F54A-A337-B1974EA8B2AA}" srcOrd="5" destOrd="0" presId="urn:microsoft.com/office/officeart/2005/8/layout/chevron1"/>
    <dgm:cxn modelId="{417C01D9-ADCF-B642-993B-F6E92B9296B2}" type="presParOf" srcId="{1AFC57A5-EB70-524C-97B2-43E9882ED9D8}" destId="{8AD0C13C-88D8-5E41-ABC9-EC629782868B}" srcOrd="6" destOrd="0" presId="urn:microsoft.com/office/officeart/2005/8/layout/chevron1"/>
    <dgm:cxn modelId="{C1ABA573-2806-E744-AF82-2CD0DF467B04}" type="presParOf" srcId="{1AFC57A5-EB70-524C-97B2-43E9882ED9D8}" destId="{762753B5-05D4-2F48-A4FD-DC58602CFA2D}" srcOrd="7" destOrd="0" presId="urn:microsoft.com/office/officeart/2005/8/layout/chevron1"/>
    <dgm:cxn modelId="{D02BBC6D-4211-E04F-8565-FC1377CE086F}" type="presParOf" srcId="{1AFC57A5-EB70-524C-97B2-43E9882ED9D8}" destId="{2D74ED7B-FD3D-430B-A246-F3AF758AC2CE}" srcOrd="8" destOrd="0" presId="urn:microsoft.com/office/officeart/2005/8/layout/chevron1"/>
    <dgm:cxn modelId="{57C1B510-D9A7-8C4F-83EC-FD9A1B2EFD78}" type="presParOf" srcId="{1AFC57A5-EB70-524C-97B2-43E9882ED9D8}" destId="{F5A85066-7CA6-45AC-B42A-3C969CE58653}" srcOrd="9" destOrd="0" presId="urn:microsoft.com/office/officeart/2005/8/layout/chevron1"/>
    <dgm:cxn modelId="{25177776-D19C-BE48-A04D-83208AEBD22E}"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3FB799D3-4005-8843-A6FD-23F8736E46E8}" type="presOf" srcId="{387C485C-2C74-1B49-AFC9-133A62760F88}" destId="{8AD0C13C-88D8-5E41-ABC9-EC629782868B}" srcOrd="0" destOrd="0" presId="urn:microsoft.com/office/officeart/2005/8/layout/chevron1"/>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E2856CAA-F167-C447-B01F-8C59F20D9AEB}" type="presOf" srcId="{6AEE4BD4-D6FA-7840-B827-71F5FE6397D1}" destId="{5CFF5852-FCD0-9E4B-BBE4-73577B69345A}" srcOrd="0" destOrd="0" presId="urn:microsoft.com/office/officeart/2005/8/layout/chevron1"/>
    <dgm:cxn modelId="{21524502-B51A-E54D-B5E3-81C6F0F21A50}" type="presOf" srcId="{9FD32F10-48E9-BE41-9D76-75A703A083CE}" destId="{ACEDBEF9-0F84-C446-877F-28FE798A191E}" srcOrd="0" destOrd="0" presId="urn:microsoft.com/office/officeart/2005/8/layout/chevron1"/>
    <dgm:cxn modelId="{E1DD1CAB-0E9E-8B47-88EC-DF15D0255BE9}" type="presOf" srcId="{AF9E3017-69DF-214F-9A4E-DA2E22896073}" destId="{1AFC57A5-EB70-524C-97B2-43E9882ED9D8}"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6B497F17-D550-734E-BFE3-C734CC4AF247}" type="presOf" srcId="{12DE948C-DB7C-43A1-AB37-2BD1E9B9B490}" destId="{2D74ED7B-FD3D-430B-A246-F3AF758AC2CE}" srcOrd="0" destOrd="0" presId="urn:microsoft.com/office/officeart/2005/8/layout/chevron1"/>
    <dgm:cxn modelId="{CE0DDCD2-CCC5-794B-A3AC-CA112E65BBFE}" srcId="{AF9E3017-69DF-214F-9A4E-DA2E22896073}" destId="{387C485C-2C74-1B49-AFC9-133A62760F88}" srcOrd="3" destOrd="0" parTransId="{276C3057-2045-0546-A81A-EE5915CCF991}" sibTransId="{A0344421-114C-9944-9F1E-9344F329E3DB}"/>
    <dgm:cxn modelId="{D3F6E5F1-F824-E84E-8D11-C230E5722030}" type="presOf" srcId="{928456FA-FD21-B841-B82D-8FD0F00C8002}" destId="{BAEC3F77-F621-914C-A434-366713382B5F}" srcOrd="0" destOrd="0" presId="urn:microsoft.com/office/officeart/2005/8/layout/chevron1"/>
    <dgm:cxn modelId="{32AE0D3C-85CE-D440-8A79-BD433FC205BC}" type="presOf" srcId="{D5E48B6D-8657-F340-BF49-29E0FE12B143}" destId="{8A72972A-9432-6348-B0B9-0145815E01FF}" srcOrd="0" destOrd="0" presId="urn:microsoft.com/office/officeart/2005/8/layout/chevron1"/>
    <dgm:cxn modelId="{4AC80C6D-BB57-BF48-893A-2F2505A1A05B}" type="presParOf" srcId="{1AFC57A5-EB70-524C-97B2-43E9882ED9D8}" destId="{8A72972A-9432-6348-B0B9-0145815E01FF}" srcOrd="0" destOrd="0" presId="urn:microsoft.com/office/officeart/2005/8/layout/chevron1"/>
    <dgm:cxn modelId="{BDFAFA88-C4CA-A942-8C3E-17037191807B}" type="presParOf" srcId="{1AFC57A5-EB70-524C-97B2-43E9882ED9D8}" destId="{503C518E-3656-8F41-9835-910948886453}" srcOrd="1" destOrd="0" presId="urn:microsoft.com/office/officeart/2005/8/layout/chevron1"/>
    <dgm:cxn modelId="{11C5C472-06AD-1C43-BDB6-0E0755671CC8}" type="presParOf" srcId="{1AFC57A5-EB70-524C-97B2-43E9882ED9D8}" destId="{BAEC3F77-F621-914C-A434-366713382B5F}" srcOrd="2" destOrd="0" presId="urn:microsoft.com/office/officeart/2005/8/layout/chevron1"/>
    <dgm:cxn modelId="{F20FEE16-76CA-E646-A0AE-86695430713A}" type="presParOf" srcId="{1AFC57A5-EB70-524C-97B2-43E9882ED9D8}" destId="{08BEF495-532D-3241-B7CE-EDDBC72541D3}" srcOrd="3" destOrd="0" presId="urn:microsoft.com/office/officeart/2005/8/layout/chevron1"/>
    <dgm:cxn modelId="{9D1589DF-E69F-4646-9913-2C685572805C}" type="presParOf" srcId="{1AFC57A5-EB70-524C-97B2-43E9882ED9D8}" destId="{ACEDBEF9-0F84-C446-877F-28FE798A191E}" srcOrd="4" destOrd="0" presId="urn:microsoft.com/office/officeart/2005/8/layout/chevron1"/>
    <dgm:cxn modelId="{17E02184-B17C-E246-B670-EB704F17C56A}" type="presParOf" srcId="{1AFC57A5-EB70-524C-97B2-43E9882ED9D8}" destId="{9BB0966F-AEB1-F54A-A337-B1974EA8B2AA}" srcOrd="5" destOrd="0" presId="urn:microsoft.com/office/officeart/2005/8/layout/chevron1"/>
    <dgm:cxn modelId="{5B21AA62-8099-0C4A-A037-C9FC6C6B9FD4}" type="presParOf" srcId="{1AFC57A5-EB70-524C-97B2-43E9882ED9D8}" destId="{8AD0C13C-88D8-5E41-ABC9-EC629782868B}" srcOrd="6" destOrd="0" presId="urn:microsoft.com/office/officeart/2005/8/layout/chevron1"/>
    <dgm:cxn modelId="{791FEDD0-5670-DF43-AFF1-FF1A26FA9F68}" type="presParOf" srcId="{1AFC57A5-EB70-524C-97B2-43E9882ED9D8}" destId="{762753B5-05D4-2F48-A4FD-DC58602CFA2D}" srcOrd="7" destOrd="0" presId="urn:microsoft.com/office/officeart/2005/8/layout/chevron1"/>
    <dgm:cxn modelId="{61E18480-AF89-6646-BE53-11E959C4AE79}" type="presParOf" srcId="{1AFC57A5-EB70-524C-97B2-43E9882ED9D8}" destId="{2D74ED7B-FD3D-430B-A246-F3AF758AC2CE}" srcOrd="8" destOrd="0" presId="urn:microsoft.com/office/officeart/2005/8/layout/chevron1"/>
    <dgm:cxn modelId="{85357039-2D57-EB43-9BE1-7D68AA77748B}" type="presParOf" srcId="{1AFC57A5-EB70-524C-97B2-43E9882ED9D8}" destId="{F5A85066-7CA6-45AC-B42A-3C969CE58653}" srcOrd="9" destOrd="0" presId="urn:microsoft.com/office/officeart/2005/8/layout/chevron1"/>
    <dgm:cxn modelId="{E3F8F722-3B50-3C48-BEF0-AE8F693F44A2}"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227772C6-78EC-4F45-935D-9DC773359A6D}" type="presOf" srcId="{9FD32F10-48E9-BE41-9D76-75A703A083CE}" destId="{ACEDBEF9-0F84-C446-877F-28FE798A191E}" srcOrd="0" destOrd="0" presId="urn:microsoft.com/office/officeart/2005/8/layout/chevron1"/>
    <dgm:cxn modelId="{CE646F8B-1BEC-9746-A1B5-64F10BEBD523}" type="presOf" srcId="{AF9E3017-69DF-214F-9A4E-DA2E22896073}" destId="{1AFC57A5-EB70-524C-97B2-43E9882ED9D8}"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FDFA46DE-A22C-0B40-938F-8B77793F617D}" type="presOf" srcId="{928456FA-FD21-B841-B82D-8FD0F00C8002}" destId="{BAEC3F77-F621-914C-A434-366713382B5F}" srcOrd="0" destOrd="0" presId="urn:microsoft.com/office/officeart/2005/8/layout/chevron1"/>
    <dgm:cxn modelId="{00460C5E-3D12-A447-AC56-CF4FCBAF913D}" srcId="{AF9E3017-69DF-214F-9A4E-DA2E22896073}" destId="{6AEE4BD4-D6FA-7840-B827-71F5FE6397D1}" srcOrd="5" destOrd="0" parTransId="{127B1EC5-3B79-474C-8BF1-D49D767720BD}" sibTransId="{1B2B71B2-AF15-404A-8214-A741DE3BE4DF}"/>
    <dgm:cxn modelId="{0138CC9D-3BA9-A545-9103-3D84E6899E06}" type="presOf" srcId="{387C485C-2C74-1B49-AFC9-133A62760F88}" destId="{8AD0C13C-88D8-5E41-ABC9-EC629782868B}" srcOrd="0" destOrd="0" presId="urn:microsoft.com/office/officeart/2005/8/layout/chevron1"/>
    <dgm:cxn modelId="{650E3B93-2128-D449-8BCB-C09B1E71B0E4}" srcId="{AF9E3017-69DF-214F-9A4E-DA2E22896073}" destId="{928456FA-FD21-B841-B82D-8FD0F00C8002}" srcOrd="1" destOrd="0" parTransId="{B94CDC29-27C0-9B4E-8FFA-A760BF4DAEBA}" sibTransId="{D30D811A-CA6D-1045-9FB7-80FA226C06CB}"/>
    <dgm:cxn modelId="{A46E095B-5218-1143-A824-AE9A77116E95}" type="presOf" srcId="{12DE948C-DB7C-43A1-AB37-2BD1E9B9B490}" destId="{2D74ED7B-FD3D-430B-A246-F3AF758AC2CE}" srcOrd="0" destOrd="0" presId="urn:microsoft.com/office/officeart/2005/8/layout/chevron1"/>
    <dgm:cxn modelId="{6E4A5580-12F8-8C4B-871E-840DD8B32A67}" type="presOf" srcId="{6AEE4BD4-D6FA-7840-B827-71F5FE6397D1}" destId="{5CFF5852-FCD0-9E4B-BBE4-73577B69345A}" srcOrd="0" destOrd="0" presId="urn:microsoft.com/office/officeart/2005/8/layout/chevron1"/>
    <dgm:cxn modelId="{47492091-645B-DE4E-B691-40B980CA1EBE}" type="presOf" srcId="{D5E48B6D-8657-F340-BF49-29E0FE12B143}" destId="{8A72972A-9432-6348-B0B9-0145815E01FF}"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02BACFB2-F12E-B844-8D4A-54A720B6A97A}" type="presParOf" srcId="{1AFC57A5-EB70-524C-97B2-43E9882ED9D8}" destId="{8A72972A-9432-6348-B0B9-0145815E01FF}" srcOrd="0" destOrd="0" presId="urn:microsoft.com/office/officeart/2005/8/layout/chevron1"/>
    <dgm:cxn modelId="{DDAEAB3B-9045-BE4A-A3E2-28C64FAABEAC}" type="presParOf" srcId="{1AFC57A5-EB70-524C-97B2-43E9882ED9D8}" destId="{503C518E-3656-8F41-9835-910948886453}" srcOrd="1" destOrd="0" presId="urn:microsoft.com/office/officeart/2005/8/layout/chevron1"/>
    <dgm:cxn modelId="{74BE708C-5BA4-2B47-825F-D55865085090}" type="presParOf" srcId="{1AFC57A5-EB70-524C-97B2-43E9882ED9D8}" destId="{BAEC3F77-F621-914C-A434-366713382B5F}" srcOrd="2" destOrd="0" presId="urn:microsoft.com/office/officeart/2005/8/layout/chevron1"/>
    <dgm:cxn modelId="{CE1C1171-E41F-B945-9586-FD0B274A467A}" type="presParOf" srcId="{1AFC57A5-EB70-524C-97B2-43E9882ED9D8}" destId="{08BEF495-532D-3241-B7CE-EDDBC72541D3}" srcOrd="3" destOrd="0" presId="urn:microsoft.com/office/officeart/2005/8/layout/chevron1"/>
    <dgm:cxn modelId="{A6B2E9C0-B35C-284F-AF62-27C34768EAD9}" type="presParOf" srcId="{1AFC57A5-EB70-524C-97B2-43E9882ED9D8}" destId="{ACEDBEF9-0F84-C446-877F-28FE798A191E}" srcOrd="4" destOrd="0" presId="urn:microsoft.com/office/officeart/2005/8/layout/chevron1"/>
    <dgm:cxn modelId="{E5DCCBE6-4F3D-E346-9B20-756B497D93E5}" type="presParOf" srcId="{1AFC57A5-EB70-524C-97B2-43E9882ED9D8}" destId="{9BB0966F-AEB1-F54A-A337-B1974EA8B2AA}" srcOrd="5" destOrd="0" presId="urn:microsoft.com/office/officeart/2005/8/layout/chevron1"/>
    <dgm:cxn modelId="{4CC4D6A8-BE49-8240-AA82-BF1624E3519A}" type="presParOf" srcId="{1AFC57A5-EB70-524C-97B2-43E9882ED9D8}" destId="{8AD0C13C-88D8-5E41-ABC9-EC629782868B}" srcOrd="6" destOrd="0" presId="urn:microsoft.com/office/officeart/2005/8/layout/chevron1"/>
    <dgm:cxn modelId="{B5F9D354-789F-7242-8A28-842601E809FA}" type="presParOf" srcId="{1AFC57A5-EB70-524C-97B2-43E9882ED9D8}" destId="{762753B5-05D4-2F48-A4FD-DC58602CFA2D}" srcOrd="7" destOrd="0" presId="urn:microsoft.com/office/officeart/2005/8/layout/chevron1"/>
    <dgm:cxn modelId="{A5E4CA0F-89A3-D84E-A8DE-217C61E44C34}" type="presParOf" srcId="{1AFC57A5-EB70-524C-97B2-43E9882ED9D8}" destId="{2D74ED7B-FD3D-430B-A246-F3AF758AC2CE}" srcOrd="8" destOrd="0" presId="urn:microsoft.com/office/officeart/2005/8/layout/chevron1"/>
    <dgm:cxn modelId="{437B3A42-E5DB-154A-8388-CA0A4DB23A1C}" type="presParOf" srcId="{1AFC57A5-EB70-524C-97B2-43E9882ED9D8}" destId="{F5A85066-7CA6-45AC-B42A-3C969CE58653}" srcOrd="9" destOrd="0" presId="urn:microsoft.com/office/officeart/2005/8/layout/chevron1"/>
    <dgm:cxn modelId="{F7D92929-2E34-5843-A737-4FE71F5F24CA}"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64237DDE-E963-214E-A576-E11ACDF207B8}" type="presOf" srcId="{387C485C-2C74-1B49-AFC9-133A62760F88}" destId="{8AD0C13C-88D8-5E41-ABC9-EC629782868B}" srcOrd="0" destOrd="0" presId="urn:microsoft.com/office/officeart/2005/8/layout/chevron1"/>
    <dgm:cxn modelId="{40FBA4E2-C1D6-034C-BEF8-C5E5A9C414E4}" type="presOf" srcId="{9FD32F10-48E9-BE41-9D76-75A703A083CE}" destId="{ACEDBEF9-0F84-C446-877F-28FE798A191E}"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C321CB05-B42D-6E4A-A508-1BBA41C3A862}" type="presOf" srcId="{6AEE4BD4-D6FA-7840-B827-71F5FE6397D1}" destId="{5CFF5852-FCD0-9E4B-BBE4-73577B69345A}"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0D5977DF-A0E5-1D46-99D9-B04828E6889A}" type="presOf" srcId="{12DE948C-DB7C-43A1-AB37-2BD1E9B9B490}" destId="{2D74ED7B-FD3D-430B-A246-F3AF758AC2CE}" srcOrd="0" destOrd="0" presId="urn:microsoft.com/office/officeart/2005/8/layout/chevron1"/>
    <dgm:cxn modelId="{CE0DDCD2-CCC5-794B-A3AC-CA112E65BBFE}" srcId="{AF9E3017-69DF-214F-9A4E-DA2E22896073}" destId="{387C485C-2C74-1B49-AFC9-133A62760F88}" srcOrd="3" destOrd="0" parTransId="{276C3057-2045-0546-A81A-EE5915CCF991}" sibTransId="{A0344421-114C-9944-9F1E-9344F329E3DB}"/>
    <dgm:cxn modelId="{421B856C-A2CF-7649-A858-AE69941176BE}" type="presOf" srcId="{AF9E3017-69DF-214F-9A4E-DA2E22896073}" destId="{1AFC57A5-EB70-524C-97B2-43E9882ED9D8}" srcOrd="0" destOrd="0" presId="urn:microsoft.com/office/officeart/2005/8/layout/chevron1"/>
    <dgm:cxn modelId="{AE4660AE-B49C-7E4C-A2E4-2B383FA6E55D}" type="presOf" srcId="{D5E48B6D-8657-F340-BF49-29E0FE12B143}" destId="{8A72972A-9432-6348-B0B9-0145815E01FF}" srcOrd="0" destOrd="0" presId="urn:microsoft.com/office/officeart/2005/8/layout/chevron1"/>
    <dgm:cxn modelId="{A16030B4-F948-DE45-B408-F30FB510CBB2}" type="presOf" srcId="{928456FA-FD21-B841-B82D-8FD0F00C8002}" destId="{BAEC3F77-F621-914C-A434-366713382B5F}" srcOrd="0" destOrd="0" presId="urn:microsoft.com/office/officeart/2005/8/layout/chevron1"/>
    <dgm:cxn modelId="{FC4482FB-5090-1744-9AB6-DBC0C5D1E4E9}" type="presParOf" srcId="{1AFC57A5-EB70-524C-97B2-43E9882ED9D8}" destId="{8A72972A-9432-6348-B0B9-0145815E01FF}" srcOrd="0" destOrd="0" presId="urn:microsoft.com/office/officeart/2005/8/layout/chevron1"/>
    <dgm:cxn modelId="{F22FF500-25B7-EA46-AAD9-707F894801F6}" type="presParOf" srcId="{1AFC57A5-EB70-524C-97B2-43E9882ED9D8}" destId="{503C518E-3656-8F41-9835-910948886453}" srcOrd="1" destOrd="0" presId="urn:microsoft.com/office/officeart/2005/8/layout/chevron1"/>
    <dgm:cxn modelId="{9A8EA4AD-DBB1-E44F-B66F-A97592A29383}" type="presParOf" srcId="{1AFC57A5-EB70-524C-97B2-43E9882ED9D8}" destId="{BAEC3F77-F621-914C-A434-366713382B5F}" srcOrd="2" destOrd="0" presId="urn:microsoft.com/office/officeart/2005/8/layout/chevron1"/>
    <dgm:cxn modelId="{B32F6491-65EA-B446-99B4-00E7EFC3CB31}" type="presParOf" srcId="{1AFC57A5-EB70-524C-97B2-43E9882ED9D8}" destId="{08BEF495-532D-3241-B7CE-EDDBC72541D3}" srcOrd="3" destOrd="0" presId="urn:microsoft.com/office/officeart/2005/8/layout/chevron1"/>
    <dgm:cxn modelId="{D065C834-CF5F-E54B-AB03-7A2DDD7BBCBF}" type="presParOf" srcId="{1AFC57A5-EB70-524C-97B2-43E9882ED9D8}" destId="{ACEDBEF9-0F84-C446-877F-28FE798A191E}" srcOrd="4" destOrd="0" presId="urn:microsoft.com/office/officeart/2005/8/layout/chevron1"/>
    <dgm:cxn modelId="{377E21C4-2740-2C4E-A69B-471C2836058A}" type="presParOf" srcId="{1AFC57A5-EB70-524C-97B2-43E9882ED9D8}" destId="{9BB0966F-AEB1-F54A-A337-B1974EA8B2AA}" srcOrd="5" destOrd="0" presId="urn:microsoft.com/office/officeart/2005/8/layout/chevron1"/>
    <dgm:cxn modelId="{B1A300B5-1C5C-DC42-BAE7-42B47AF90D8F}" type="presParOf" srcId="{1AFC57A5-EB70-524C-97B2-43E9882ED9D8}" destId="{8AD0C13C-88D8-5E41-ABC9-EC629782868B}" srcOrd="6" destOrd="0" presId="urn:microsoft.com/office/officeart/2005/8/layout/chevron1"/>
    <dgm:cxn modelId="{ABE3C493-53B2-7747-855C-6BAC9A825AB2}" type="presParOf" srcId="{1AFC57A5-EB70-524C-97B2-43E9882ED9D8}" destId="{762753B5-05D4-2F48-A4FD-DC58602CFA2D}" srcOrd="7" destOrd="0" presId="urn:microsoft.com/office/officeart/2005/8/layout/chevron1"/>
    <dgm:cxn modelId="{CC8FF2AC-EAB8-764A-A7DA-27B49E5A4C18}" type="presParOf" srcId="{1AFC57A5-EB70-524C-97B2-43E9882ED9D8}" destId="{2D74ED7B-FD3D-430B-A246-F3AF758AC2CE}" srcOrd="8" destOrd="0" presId="urn:microsoft.com/office/officeart/2005/8/layout/chevron1"/>
    <dgm:cxn modelId="{47DA0E7B-A870-3943-B0DB-F1CD2C1FC398}" type="presParOf" srcId="{1AFC57A5-EB70-524C-97B2-43E9882ED9D8}" destId="{F5A85066-7CA6-45AC-B42A-3C969CE58653}" srcOrd="9" destOrd="0" presId="urn:microsoft.com/office/officeart/2005/8/layout/chevron1"/>
    <dgm:cxn modelId="{D016C404-9E85-C640-85AE-9992E23135E7}"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a:solidFill>
          <a:schemeClr val="accent1">
            <a:lumMod val="75000"/>
          </a:schemeClr>
        </a:solidFill>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5250BB20-A4B2-1445-BF96-7F9C029F2D0B}" type="presOf" srcId="{AF9E3017-69DF-214F-9A4E-DA2E22896073}" destId="{1AFC57A5-EB70-524C-97B2-43E9882ED9D8}" srcOrd="0" destOrd="0" presId="urn:microsoft.com/office/officeart/2005/8/layout/chevron1"/>
    <dgm:cxn modelId="{E45ACDFD-1A18-D040-A804-747D8A7BA39F}" type="presOf" srcId="{387C485C-2C74-1B49-AFC9-133A62760F88}" destId="{8AD0C13C-88D8-5E41-ABC9-EC629782868B}" srcOrd="0" destOrd="0" presId="urn:microsoft.com/office/officeart/2005/8/layout/chevron1"/>
    <dgm:cxn modelId="{57FC7AFC-367C-4E41-8E13-C905CDA4C2EE}" type="presOf" srcId="{12DE948C-DB7C-43A1-AB37-2BD1E9B9B490}" destId="{2D74ED7B-FD3D-430B-A246-F3AF758AC2CE}"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0FF9794E-EB44-0E48-8197-B71916ED8005}" type="presOf" srcId="{D5E48B6D-8657-F340-BF49-29E0FE12B143}" destId="{8A72972A-9432-6348-B0B9-0145815E01FF}" srcOrd="0" destOrd="0" presId="urn:microsoft.com/office/officeart/2005/8/layout/chevron1"/>
    <dgm:cxn modelId="{0238299F-2202-BC4A-9D7D-4C82559FB12F}" type="presOf" srcId="{6AEE4BD4-D6FA-7840-B827-71F5FE6397D1}" destId="{5CFF5852-FCD0-9E4B-BBE4-73577B69345A}" srcOrd="0" destOrd="0" presId="urn:microsoft.com/office/officeart/2005/8/layout/chevron1"/>
    <dgm:cxn modelId="{F78C11C4-AC90-5141-B652-E096554E5C5C}" type="presOf" srcId="{9FD32F10-48E9-BE41-9D76-75A703A083CE}" destId="{ACEDBEF9-0F84-C446-877F-28FE798A191E}" srcOrd="0" destOrd="0" presId="urn:microsoft.com/office/officeart/2005/8/layout/chevron1"/>
    <dgm:cxn modelId="{802B506B-1D5E-434D-9D4B-92D8B4A8A4CB}" type="presOf" srcId="{928456FA-FD21-B841-B82D-8FD0F00C8002}" destId="{BAEC3F77-F621-914C-A434-366713382B5F}" srcOrd="0" destOrd="0" presId="urn:microsoft.com/office/officeart/2005/8/layout/chevron1"/>
    <dgm:cxn modelId="{4B7BB8DE-743F-5546-8875-F79D572760C4}" type="presParOf" srcId="{1AFC57A5-EB70-524C-97B2-43E9882ED9D8}" destId="{8A72972A-9432-6348-B0B9-0145815E01FF}" srcOrd="0" destOrd="0" presId="urn:microsoft.com/office/officeart/2005/8/layout/chevron1"/>
    <dgm:cxn modelId="{E737BEEA-5FAA-9147-A300-343827204C8C}" type="presParOf" srcId="{1AFC57A5-EB70-524C-97B2-43E9882ED9D8}" destId="{503C518E-3656-8F41-9835-910948886453}" srcOrd="1" destOrd="0" presId="urn:microsoft.com/office/officeart/2005/8/layout/chevron1"/>
    <dgm:cxn modelId="{94FB3AD2-740D-874E-93F2-7EEC84B15C23}" type="presParOf" srcId="{1AFC57A5-EB70-524C-97B2-43E9882ED9D8}" destId="{BAEC3F77-F621-914C-A434-366713382B5F}" srcOrd="2" destOrd="0" presId="urn:microsoft.com/office/officeart/2005/8/layout/chevron1"/>
    <dgm:cxn modelId="{FEE5B6A2-02E1-5745-9745-37592406CD06}" type="presParOf" srcId="{1AFC57A5-EB70-524C-97B2-43E9882ED9D8}" destId="{08BEF495-532D-3241-B7CE-EDDBC72541D3}" srcOrd="3" destOrd="0" presId="urn:microsoft.com/office/officeart/2005/8/layout/chevron1"/>
    <dgm:cxn modelId="{7BC245F0-254D-9141-A74A-4514FC6212F0}" type="presParOf" srcId="{1AFC57A5-EB70-524C-97B2-43E9882ED9D8}" destId="{ACEDBEF9-0F84-C446-877F-28FE798A191E}" srcOrd="4" destOrd="0" presId="urn:microsoft.com/office/officeart/2005/8/layout/chevron1"/>
    <dgm:cxn modelId="{B4224188-819A-6549-A1F3-768E4008898A}" type="presParOf" srcId="{1AFC57A5-EB70-524C-97B2-43E9882ED9D8}" destId="{9BB0966F-AEB1-F54A-A337-B1974EA8B2AA}" srcOrd="5" destOrd="0" presId="urn:microsoft.com/office/officeart/2005/8/layout/chevron1"/>
    <dgm:cxn modelId="{EB97FC52-6797-4941-991B-862A45A98CFC}" type="presParOf" srcId="{1AFC57A5-EB70-524C-97B2-43E9882ED9D8}" destId="{8AD0C13C-88D8-5E41-ABC9-EC629782868B}" srcOrd="6" destOrd="0" presId="urn:microsoft.com/office/officeart/2005/8/layout/chevron1"/>
    <dgm:cxn modelId="{11107585-84CE-9143-BDFD-744F218A39D8}" type="presParOf" srcId="{1AFC57A5-EB70-524C-97B2-43E9882ED9D8}" destId="{762753B5-05D4-2F48-A4FD-DC58602CFA2D}" srcOrd="7" destOrd="0" presId="urn:microsoft.com/office/officeart/2005/8/layout/chevron1"/>
    <dgm:cxn modelId="{77B7F337-7C7C-5449-979E-46433874DC05}" type="presParOf" srcId="{1AFC57A5-EB70-524C-97B2-43E9882ED9D8}" destId="{2D74ED7B-FD3D-430B-A246-F3AF758AC2CE}" srcOrd="8" destOrd="0" presId="urn:microsoft.com/office/officeart/2005/8/layout/chevron1"/>
    <dgm:cxn modelId="{768A028A-86FA-8A47-A482-2DB985368FE3}" type="presParOf" srcId="{1AFC57A5-EB70-524C-97B2-43E9882ED9D8}" destId="{F5A85066-7CA6-45AC-B42A-3C969CE58653}" srcOrd="9" destOrd="0" presId="urn:microsoft.com/office/officeart/2005/8/layout/chevron1"/>
    <dgm:cxn modelId="{EB6FE556-0A3E-B147-A53D-FD977587B587}"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a:solidFill>
          <a:schemeClr val="accent1">
            <a:lumMod val="75000"/>
          </a:schemeClr>
        </a:solidFill>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47473F71-AD3C-CF4F-8A91-DCFDA88F4C91}" type="presOf" srcId="{6AEE4BD4-D6FA-7840-B827-71F5FE6397D1}" destId="{5CFF5852-FCD0-9E4B-BBE4-73577B69345A}" srcOrd="0" destOrd="0" presId="urn:microsoft.com/office/officeart/2005/8/layout/chevron1"/>
    <dgm:cxn modelId="{E14A0360-C3B3-CC40-9B3D-701508FB373D}" type="presOf" srcId="{AF9E3017-69DF-214F-9A4E-DA2E22896073}" destId="{1AFC57A5-EB70-524C-97B2-43E9882ED9D8}" srcOrd="0" destOrd="0" presId="urn:microsoft.com/office/officeart/2005/8/layout/chevron1"/>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278570BD-E69F-904A-819F-DD353B22FA1F}" type="presOf" srcId="{12DE948C-DB7C-43A1-AB37-2BD1E9B9B490}" destId="{2D74ED7B-FD3D-430B-A246-F3AF758AC2CE}" srcOrd="0" destOrd="0" presId="urn:microsoft.com/office/officeart/2005/8/layout/chevron1"/>
    <dgm:cxn modelId="{5118D98F-06A2-D44C-A69C-5BEBB9C7C0A9}" type="presOf" srcId="{D5E48B6D-8657-F340-BF49-29E0FE12B143}" destId="{8A72972A-9432-6348-B0B9-0145815E01FF}" srcOrd="0" destOrd="0" presId="urn:microsoft.com/office/officeart/2005/8/layout/chevron1"/>
    <dgm:cxn modelId="{569F2AF1-D682-1B4E-84E2-2EAA3A2F20F7}" type="presOf" srcId="{9FD32F10-48E9-BE41-9D76-75A703A083CE}" destId="{ACEDBEF9-0F84-C446-877F-28FE798A191E}"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5690886F-1DB7-F844-8EAA-AFF88827E680}" type="presOf" srcId="{387C485C-2C74-1B49-AFC9-133A62760F88}" destId="{8AD0C13C-88D8-5E41-ABC9-EC629782868B}" srcOrd="0" destOrd="0" presId="urn:microsoft.com/office/officeart/2005/8/layout/chevron1"/>
    <dgm:cxn modelId="{D6A03663-69AB-374C-8C11-AB9D9B1B8BE8}" type="presOf" srcId="{928456FA-FD21-B841-B82D-8FD0F00C8002}" destId="{BAEC3F77-F621-914C-A434-366713382B5F}" srcOrd="0" destOrd="0" presId="urn:microsoft.com/office/officeart/2005/8/layout/chevron1"/>
    <dgm:cxn modelId="{56C5BAB8-60ED-9449-98EC-B17856975E4D}" type="presParOf" srcId="{1AFC57A5-EB70-524C-97B2-43E9882ED9D8}" destId="{8A72972A-9432-6348-B0B9-0145815E01FF}" srcOrd="0" destOrd="0" presId="urn:microsoft.com/office/officeart/2005/8/layout/chevron1"/>
    <dgm:cxn modelId="{FFBD1D7B-E632-C940-A326-0E76055C8705}" type="presParOf" srcId="{1AFC57A5-EB70-524C-97B2-43E9882ED9D8}" destId="{503C518E-3656-8F41-9835-910948886453}" srcOrd="1" destOrd="0" presId="urn:microsoft.com/office/officeart/2005/8/layout/chevron1"/>
    <dgm:cxn modelId="{37C85CCB-7133-3F46-BACB-085F6D4899DE}" type="presParOf" srcId="{1AFC57A5-EB70-524C-97B2-43E9882ED9D8}" destId="{BAEC3F77-F621-914C-A434-366713382B5F}" srcOrd="2" destOrd="0" presId="urn:microsoft.com/office/officeart/2005/8/layout/chevron1"/>
    <dgm:cxn modelId="{0E46F8FD-6804-1045-97EA-D95413DCBED8}" type="presParOf" srcId="{1AFC57A5-EB70-524C-97B2-43E9882ED9D8}" destId="{08BEF495-532D-3241-B7CE-EDDBC72541D3}" srcOrd="3" destOrd="0" presId="urn:microsoft.com/office/officeart/2005/8/layout/chevron1"/>
    <dgm:cxn modelId="{343F4BF4-4276-D946-9267-CC8D567C3CE0}" type="presParOf" srcId="{1AFC57A5-EB70-524C-97B2-43E9882ED9D8}" destId="{ACEDBEF9-0F84-C446-877F-28FE798A191E}" srcOrd="4" destOrd="0" presId="urn:microsoft.com/office/officeart/2005/8/layout/chevron1"/>
    <dgm:cxn modelId="{0B9A26A6-976F-854A-94FC-09C700694425}" type="presParOf" srcId="{1AFC57A5-EB70-524C-97B2-43E9882ED9D8}" destId="{9BB0966F-AEB1-F54A-A337-B1974EA8B2AA}" srcOrd="5" destOrd="0" presId="urn:microsoft.com/office/officeart/2005/8/layout/chevron1"/>
    <dgm:cxn modelId="{EBAAC847-18FA-4845-81DA-5C20BA78A308}" type="presParOf" srcId="{1AFC57A5-EB70-524C-97B2-43E9882ED9D8}" destId="{8AD0C13C-88D8-5E41-ABC9-EC629782868B}" srcOrd="6" destOrd="0" presId="urn:microsoft.com/office/officeart/2005/8/layout/chevron1"/>
    <dgm:cxn modelId="{9D575F5F-BC5F-2B4B-8AE7-1DB488FA0F35}" type="presParOf" srcId="{1AFC57A5-EB70-524C-97B2-43E9882ED9D8}" destId="{762753B5-05D4-2F48-A4FD-DC58602CFA2D}" srcOrd="7" destOrd="0" presId="urn:microsoft.com/office/officeart/2005/8/layout/chevron1"/>
    <dgm:cxn modelId="{4544EC7D-3BB8-CC46-81ED-B4EA020F6824}" type="presParOf" srcId="{1AFC57A5-EB70-524C-97B2-43E9882ED9D8}" destId="{2D74ED7B-FD3D-430B-A246-F3AF758AC2CE}" srcOrd="8" destOrd="0" presId="urn:microsoft.com/office/officeart/2005/8/layout/chevron1"/>
    <dgm:cxn modelId="{3465441D-5B61-BF45-986A-B0EBA7EF71A6}" type="presParOf" srcId="{1AFC57A5-EB70-524C-97B2-43E9882ED9D8}" destId="{F5A85066-7CA6-45AC-B42A-3C969CE58653}" srcOrd="9" destOrd="0" presId="urn:microsoft.com/office/officeart/2005/8/layout/chevron1"/>
    <dgm:cxn modelId="{4FD19A3D-F9E0-834A-8DF9-16D4FEC390E7}"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a:solidFill>
          <a:schemeClr val="accent1">
            <a:lumMod val="75000"/>
          </a:schemeClr>
        </a:solidFill>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a:solidFill>
          <a:schemeClr val="accent1">
            <a:lumMod val="75000"/>
          </a:schemeClr>
        </a:solidFill>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FC59FAB6-FEBE-0346-B8CA-956E8B127096}" type="presOf" srcId="{AF9E3017-69DF-214F-9A4E-DA2E22896073}" destId="{1AFC57A5-EB70-524C-97B2-43E9882ED9D8}" srcOrd="0" destOrd="0" presId="urn:microsoft.com/office/officeart/2005/8/layout/chevron1"/>
    <dgm:cxn modelId="{DC292F39-6460-074D-A1BF-3F8D262460CE}" type="presOf" srcId="{6AEE4BD4-D6FA-7840-B827-71F5FE6397D1}" destId="{5CFF5852-FCD0-9E4B-BBE4-73577B69345A}"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213CE360-4A66-EE46-A52C-5C3D003C8A27}" type="presOf" srcId="{D5E48B6D-8657-F340-BF49-29E0FE12B143}" destId="{8A72972A-9432-6348-B0B9-0145815E01FF}" srcOrd="0" destOrd="0" presId="urn:microsoft.com/office/officeart/2005/8/layout/chevron1"/>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4C86FB24-9D5D-C14E-BFD2-DA25203EACAF}" srcId="{AF9E3017-69DF-214F-9A4E-DA2E22896073}" destId="{9FD32F10-48E9-BE41-9D76-75A703A083CE}" srcOrd="2" destOrd="0" parTransId="{6064CBFF-D865-8641-991B-58167339A8FE}" sibTransId="{2B995BF6-1F4C-824A-9AF2-C505C49C20FA}"/>
    <dgm:cxn modelId="{9472270A-12F6-E845-8E4D-56C7625879FB}" type="presOf" srcId="{9FD32F10-48E9-BE41-9D76-75A703A083CE}" destId="{ACEDBEF9-0F84-C446-877F-28FE798A191E}" srcOrd="0" destOrd="0" presId="urn:microsoft.com/office/officeart/2005/8/layout/chevron1"/>
    <dgm:cxn modelId="{7DB6B12F-9E64-634C-9D99-23014625998D}" type="presOf" srcId="{387C485C-2C74-1B49-AFC9-133A62760F88}" destId="{8AD0C13C-88D8-5E41-ABC9-EC629782868B}" srcOrd="0" destOrd="0" presId="urn:microsoft.com/office/officeart/2005/8/layout/chevron1"/>
    <dgm:cxn modelId="{CE0DDCD2-CCC5-794B-A3AC-CA112E65BBFE}" srcId="{AF9E3017-69DF-214F-9A4E-DA2E22896073}" destId="{387C485C-2C74-1B49-AFC9-133A62760F88}" srcOrd="3" destOrd="0" parTransId="{276C3057-2045-0546-A81A-EE5915CCF991}" sibTransId="{A0344421-114C-9944-9F1E-9344F329E3DB}"/>
    <dgm:cxn modelId="{D96E0AEB-3342-FE42-84EE-920E7B9650D4}" type="presOf" srcId="{928456FA-FD21-B841-B82D-8FD0F00C8002}" destId="{BAEC3F77-F621-914C-A434-366713382B5F}" srcOrd="0" destOrd="0" presId="urn:microsoft.com/office/officeart/2005/8/layout/chevron1"/>
    <dgm:cxn modelId="{85B0C23B-D874-E441-8F86-2C290F7A8F76}" type="presOf" srcId="{12DE948C-DB7C-43A1-AB37-2BD1E9B9B490}" destId="{2D74ED7B-FD3D-430B-A246-F3AF758AC2CE}" srcOrd="0" destOrd="0" presId="urn:microsoft.com/office/officeart/2005/8/layout/chevron1"/>
    <dgm:cxn modelId="{FA5E540B-F110-B84A-8D31-204EADA86CDF}" type="presParOf" srcId="{1AFC57A5-EB70-524C-97B2-43E9882ED9D8}" destId="{8A72972A-9432-6348-B0B9-0145815E01FF}" srcOrd="0" destOrd="0" presId="urn:microsoft.com/office/officeart/2005/8/layout/chevron1"/>
    <dgm:cxn modelId="{73EE312B-623A-024D-A950-B659675A9B6D}" type="presParOf" srcId="{1AFC57A5-EB70-524C-97B2-43E9882ED9D8}" destId="{503C518E-3656-8F41-9835-910948886453}" srcOrd="1" destOrd="0" presId="urn:microsoft.com/office/officeart/2005/8/layout/chevron1"/>
    <dgm:cxn modelId="{6AC16880-90BA-AC43-B063-EC7603D4BEEC}" type="presParOf" srcId="{1AFC57A5-EB70-524C-97B2-43E9882ED9D8}" destId="{BAEC3F77-F621-914C-A434-366713382B5F}" srcOrd="2" destOrd="0" presId="urn:microsoft.com/office/officeart/2005/8/layout/chevron1"/>
    <dgm:cxn modelId="{5C680BF8-26E9-5B47-993E-0274C522E654}" type="presParOf" srcId="{1AFC57A5-EB70-524C-97B2-43E9882ED9D8}" destId="{08BEF495-532D-3241-B7CE-EDDBC72541D3}" srcOrd="3" destOrd="0" presId="urn:microsoft.com/office/officeart/2005/8/layout/chevron1"/>
    <dgm:cxn modelId="{96517572-1389-D64A-931E-3183B7AF4E64}" type="presParOf" srcId="{1AFC57A5-EB70-524C-97B2-43E9882ED9D8}" destId="{ACEDBEF9-0F84-C446-877F-28FE798A191E}" srcOrd="4" destOrd="0" presId="urn:microsoft.com/office/officeart/2005/8/layout/chevron1"/>
    <dgm:cxn modelId="{5943DA24-057C-CD44-A171-36B895B42C30}" type="presParOf" srcId="{1AFC57A5-EB70-524C-97B2-43E9882ED9D8}" destId="{9BB0966F-AEB1-F54A-A337-B1974EA8B2AA}" srcOrd="5" destOrd="0" presId="urn:microsoft.com/office/officeart/2005/8/layout/chevron1"/>
    <dgm:cxn modelId="{38FA5F28-AE56-C24E-B9FD-6E59876BB652}" type="presParOf" srcId="{1AFC57A5-EB70-524C-97B2-43E9882ED9D8}" destId="{8AD0C13C-88D8-5E41-ABC9-EC629782868B}" srcOrd="6" destOrd="0" presId="urn:microsoft.com/office/officeart/2005/8/layout/chevron1"/>
    <dgm:cxn modelId="{0FF919DD-FA0F-EA4F-9A74-252F7944401B}" type="presParOf" srcId="{1AFC57A5-EB70-524C-97B2-43E9882ED9D8}" destId="{762753B5-05D4-2F48-A4FD-DC58602CFA2D}" srcOrd="7" destOrd="0" presId="urn:microsoft.com/office/officeart/2005/8/layout/chevron1"/>
    <dgm:cxn modelId="{65CFBD6F-40B5-F74C-8F00-5A24AD5359CA}" type="presParOf" srcId="{1AFC57A5-EB70-524C-97B2-43E9882ED9D8}" destId="{2D74ED7B-FD3D-430B-A246-F3AF758AC2CE}" srcOrd="8" destOrd="0" presId="urn:microsoft.com/office/officeart/2005/8/layout/chevron1"/>
    <dgm:cxn modelId="{C6825308-6161-EA4A-AA8C-377173B09E44}" type="presParOf" srcId="{1AFC57A5-EB70-524C-97B2-43E9882ED9D8}" destId="{F5A85066-7CA6-45AC-B42A-3C969CE58653}" srcOrd="9" destOrd="0" presId="urn:microsoft.com/office/officeart/2005/8/layout/chevron1"/>
    <dgm:cxn modelId="{1860FDDD-B231-EB4E-A896-FC816341A4D2}"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a:solidFill>
          <a:schemeClr val="accent1">
            <a:lumMod val="75000"/>
          </a:schemeClr>
        </a:solidFill>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a:solidFill>
          <a:schemeClr val="accent1">
            <a:lumMod val="75000"/>
          </a:schemeClr>
        </a:solidFill>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EF9E5097-3804-C149-BDEC-BBB6B446D884}" type="presOf" srcId="{D5E48B6D-8657-F340-BF49-29E0FE12B143}" destId="{8A72972A-9432-6348-B0B9-0145815E01FF}"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00460C5E-3D12-A447-AC56-CF4FCBAF913D}" srcId="{AF9E3017-69DF-214F-9A4E-DA2E22896073}" destId="{6AEE4BD4-D6FA-7840-B827-71F5FE6397D1}" srcOrd="5" destOrd="0" parTransId="{127B1EC5-3B79-474C-8BF1-D49D767720BD}" sibTransId="{1B2B71B2-AF15-404A-8214-A741DE3BE4DF}"/>
    <dgm:cxn modelId="{5B957EDC-3B87-D14C-ACF2-BB20DA541ADD}" type="presOf" srcId="{6AEE4BD4-D6FA-7840-B827-71F5FE6397D1}" destId="{5CFF5852-FCD0-9E4B-BBE4-73577B69345A}" srcOrd="0" destOrd="0" presId="urn:microsoft.com/office/officeart/2005/8/layout/chevron1"/>
    <dgm:cxn modelId="{650E3B93-2128-D449-8BCB-C09B1E71B0E4}" srcId="{AF9E3017-69DF-214F-9A4E-DA2E22896073}" destId="{928456FA-FD21-B841-B82D-8FD0F00C8002}" srcOrd="1" destOrd="0" parTransId="{B94CDC29-27C0-9B4E-8FFA-A760BF4DAEBA}" sibTransId="{D30D811A-CA6D-1045-9FB7-80FA226C06CB}"/>
    <dgm:cxn modelId="{51A7F3DD-04E7-1144-9D3C-B423CFCBEBE2}" type="presOf" srcId="{928456FA-FD21-B841-B82D-8FD0F00C8002}" destId="{BAEC3F77-F621-914C-A434-366713382B5F}"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C3C026D4-64CD-4A4B-99C0-025C8FFEA44D}" type="presOf" srcId="{12DE948C-DB7C-43A1-AB37-2BD1E9B9B490}" destId="{2D74ED7B-FD3D-430B-A246-F3AF758AC2CE}" srcOrd="0" destOrd="0" presId="urn:microsoft.com/office/officeart/2005/8/layout/chevron1"/>
    <dgm:cxn modelId="{F314FDA6-D4BE-4441-9F58-85A536E92A8C}" type="presOf" srcId="{387C485C-2C74-1B49-AFC9-133A62760F88}" destId="{8AD0C13C-88D8-5E41-ABC9-EC629782868B}" srcOrd="0" destOrd="0" presId="urn:microsoft.com/office/officeart/2005/8/layout/chevron1"/>
    <dgm:cxn modelId="{A9802E96-5BBB-6349-B074-835405585BD5}" type="presOf" srcId="{AF9E3017-69DF-214F-9A4E-DA2E22896073}" destId="{1AFC57A5-EB70-524C-97B2-43E9882ED9D8}" srcOrd="0" destOrd="0" presId="urn:microsoft.com/office/officeart/2005/8/layout/chevron1"/>
    <dgm:cxn modelId="{CC702B6C-3434-6D4F-8B4A-57F7813295A1}" type="presOf" srcId="{9FD32F10-48E9-BE41-9D76-75A703A083CE}" destId="{ACEDBEF9-0F84-C446-877F-28FE798A191E}" srcOrd="0" destOrd="0" presId="urn:microsoft.com/office/officeart/2005/8/layout/chevron1"/>
    <dgm:cxn modelId="{253F9CAE-6251-3748-9EE4-A3C42FAE1A87}" type="presParOf" srcId="{1AFC57A5-EB70-524C-97B2-43E9882ED9D8}" destId="{8A72972A-9432-6348-B0B9-0145815E01FF}" srcOrd="0" destOrd="0" presId="urn:microsoft.com/office/officeart/2005/8/layout/chevron1"/>
    <dgm:cxn modelId="{29CB2751-5F70-674A-A700-849FECB56032}" type="presParOf" srcId="{1AFC57A5-EB70-524C-97B2-43E9882ED9D8}" destId="{503C518E-3656-8F41-9835-910948886453}" srcOrd="1" destOrd="0" presId="urn:microsoft.com/office/officeart/2005/8/layout/chevron1"/>
    <dgm:cxn modelId="{761DF9B3-9225-204B-B58E-DE65C3CD51B4}" type="presParOf" srcId="{1AFC57A5-EB70-524C-97B2-43E9882ED9D8}" destId="{BAEC3F77-F621-914C-A434-366713382B5F}" srcOrd="2" destOrd="0" presId="urn:microsoft.com/office/officeart/2005/8/layout/chevron1"/>
    <dgm:cxn modelId="{9BAE0A80-2928-7B43-9D35-D4CC9CB88ABA}" type="presParOf" srcId="{1AFC57A5-EB70-524C-97B2-43E9882ED9D8}" destId="{08BEF495-532D-3241-B7CE-EDDBC72541D3}" srcOrd="3" destOrd="0" presId="urn:microsoft.com/office/officeart/2005/8/layout/chevron1"/>
    <dgm:cxn modelId="{B0B269C6-F1C8-C744-B48C-11E7223DCEF4}" type="presParOf" srcId="{1AFC57A5-EB70-524C-97B2-43E9882ED9D8}" destId="{ACEDBEF9-0F84-C446-877F-28FE798A191E}" srcOrd="4" destOrd="0" presId="urn:microsoft.com/office/officeart/2005/8/layout/chevron1"/>
    <dgm:cxn modelId="{D563A0B1-96F0-C544-A209-BB7694EC279D}" type="presParOf" srcId="{1AFC57A5-EB70-524C-97B2-43E9882ED9D8}" destId="{9BB0966F-AEB1-F54A-A337-B1974EA8B2AA}" srcOrd="5" destOrd="0" presId="urn:microsoft.com/office/officeart/2005/8/layout/chevron1"/>
    <dgm:cxn modelId="{EDF13F46-3F54-2A4C-BAA2-766123CBD096}" type="presParOf" srcId="{1AFC57A5-EB70-524C-97B2-43E9882ED9D8}" destId="{8AD0C13C-88D8-5E41-ABC9-EC629782868B}" srcOrd="6" destOrd="0" presId="urn:microsoft.com/office/officeart/2005/8/layout/chevron1"/>
    <dgm:cxn modelId="{14EA3704-1BB2-5248-A23C-3870FF94DD55}" type="presParOf" srcId="{1AFC57A5-EB70-524C-97B2-43E9882ED9D8}" destId="{762753B5-05D4-2F48-A4FD-DC58602CFA2D}" srcOrd="7" destOrd="0" presId="urn:microsoft.com/office/officeart/2005/8/layout/chevron1"/>
    <dgm:cxn modelId="{5E4AEDB4-8185-B541-ADA9-B10ED638213E}" type="presParOf" srcId="{1AFC57A5-EB70-524C-97B2-43E9882ED9D8}" destId="{2D74ED7B-FD3D-430B-A246-F3AF758AC2CE}" srcOrd="8" destOrd="0" presId="urn:microsoft.com/office/officeart/2005/8/layout/chevron1"/>
    <dgm:cxn modelId="{5BB93594-2217-9C47-B3B4-19C4828FC3B4}" type="presParOf" srcId="{1AFC57A5-EB70-524C-97B2-43E9882ED9D8}" destId="{F5A85066-7CA6-45AC-B42A-3C969CE58653}" srcOrd="9" destOrd="0" presId="urn:microsoft.com/office/officeart/2005/8/layout/chevron1"/>
    <dgm:cxn modelId="{B2FA485D-B8FF-AA40-936A-2210C394B530}"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a:solidFill>
          <a:schemeClr val="accent1">
            <a:lumMod val="75000"/>
          </a:schemeClr>
        </a:solidFill>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a:solidFill>
          <a:schemeClr val="accent1">
            <a:lumMod val="75000"/>
          </a:schemeClr>
        </a:solidFill>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F9E88739-A1CF-FD4C-94F5-721664B5F816}" type="presOf" srcId="{AF9E3017-69DF-214F-9A4E-DA2E22896073}" destId="{1AFC57A5-EB70-524C-97B2-43E9882ED9D8}" srcOrd="0" destOrd="0" presId="urn:microsoft.com/office/officeart/2005/8/layout/chevron1"/>
    <dgm:cxn modelId="{E03C1160-A92D-8C44-AA1A-4586D2FB9909}" type="presOf" srcId="{12DE948C-DB7C-43A1-AB37-2BD1E9B9B490}" destId="{2D74ED7B-FD3D-430B-A246-F3AF758AC2CE}" srcOrd="0" destOrd="0" presId="urn:microsoft.com/office/officeart/2005/8/layout/chevron1"/>
    <dgm:cxn modelId="{2FC030C5-F135-DE40-A302-6931D3C69626}" type="presOf" srcId="{928456FA-FD21-B841-B82D-8FD0F00C8002}" destId="{BAEC3F77-F621-914C-A434-366713382B5F}"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F79AB16A-2EA4-BC4F-A2DA-933DAD53F92B}" type="presOf" srcId="{387C485C-2C74-1B49-AFC9-133A62760F88}" destId="{8AD0C13C-88D8-5E41-ABC9-EC629782868B}" srcOrd="0" destOrd="0" presId="urn:microsoft.com/office/officeart/2005/8/layout/chevron1"/>
    <dgm:cxn modelId="{480B6A57-46B3-8943-9A34-0F3516780FDD}" type="presOf" srcId="{6AEE4BD4-D6FA-7840-B827-71F5FE6397D1}" destId="{5CFF5852-FCD0-9E4B-BBE4-73577B69345A}" srcOrd="0" destOrd="0" presId="urn:microsoft.com/office/officeart/2005/8/layout/chevron1"/>
    <dgm:cxn modelId="{4FE9E13C-EFD1-BC40-B1AD-30C3223375CE}" type="presOf" srcId="{D5E48B6D-8657-F340-BF49-29E0FE12B143}" destId="{8A72972A-9432-6348-B0B9-0145815E01FF}" srcOrd="0" destOrd="0" presId="urn:microsoft.com/office/officeart/2005/8/layout/chevron1"/>
    <dgm:cxn modelId="{73FE2615-BA14-0F46-BF26-4306E7132122}" type="presOf" srcId="{9FD32F10-48E9-BE41-9D76-75A703A083CE}" destId="{ACEDBEF9-0F84-C446-877F-28FE798A191E}" srcOrd="0" destOrd="0" presId="urn:microsoft.com/office/officeart/2005/8/layout/chevron1"/>
    <dgm:cxn modelId="{01248571-9A83-4540-8627-A632A8AC02DB}" type="presParOf" srcId="{1AFC57A5-EB70-524C-97B2-43E9882ED9D8}" destId="{8A72972A-9432-6348-B0B9-0145815E01FF}" srcOrd="0" destOrd="0" presId="urn:microsoft.com/office/officeart/2005/8/layout/chevron1"/>
    <dgm:cxn modelId="{AC615915-E5EE-504A-93D0-6F423E337BAA}" type="presParOf" srcId="{1AFC57A5-EB70-524C-97B2-43E9882ED9D8}" destId="{503C518E-3656-8F41-9835-910948886453}" srcOrd="1" destOrd="0" presId="urn:microsoft.com/office/officeart/2005/8/layout/chevron1"/>
    <dgm:cxn modelId="{E6AABC9C-138F-2B48-8127-8EBEF39216B7}" type="presParOf" srcId="{1AFC57A5-EB70-524C-97B2-43E9882ED9D8}" destId="{BAEC3F77-F621-914C-A434-366713382B5F}" srcOrd="2" destOrd="0" presId="urn:microsoft.com/office/officeart/2005/8/layout/chevron1"/>
    <dgm:cxn modelId="{ACFF9735-ADCD-154B-86A6-EDA214748DA0}" type="presParOf" srcId="{1AFC57A5-EB70-524C-97B2-43E9882ED9D8}" destId="{08BEF495-532D-3241-B7CE-EDDBC72541D3}" srcOrd="3" destOrd="0" presId="urn:microsoft.com/office/officeart/2005/8/layout/chevron1"/>
    <dgm:cxn modelId="{1B19CC1F-73A9-834C-93B3-E95969832940}" type="presParOf" srcId="{1AFC57A5-EB70-524C-97B2-43E9882ED9D8}" destId="{ACEDBEF9-0F84-C446-877F-28FE798A191E}" srcOrd="4" destOrd="0" presId="urn:microsoft.com/office/officeart/2005/8/layout/chevron1"/>
    <dgm:cxn modelId="{49E089C8-15CA-974C-A4BD-324AA4C124AD}" type="presParOf" srcId="{1AFC57A5-EB70-524C-97B2-43E9882ED9D8}" destId="{9BB0966F-AEB1-F54A-A337-B1974EA8B2AA}" srcOrd="5" destOrd="0" presId="urn:microsoft.com/office/officeart/2005/8/layout/chevron1"/>
    <dgm:cxn modelId="{0F543303-FFE7-0B40-BFBA-646D2B115BCE}" type="presParOf" srcId="{1AFC57A5-EB70-524C-97B2-43E9882ED9D8}" destId="{8AD0C13C-88D8-5E41-ABC9-EC629782868B}" srcOrd="6" destOrd="0" presId="urn:microsoft.com/office/officeart/2005/8/layout/chevron1"/>
    <dgm:cxn modelId="{FDFBEFDA-CFDB-2F40-8654-D35036462515}" type="presParOf" srcId="{1AFC57A5-EB70-524C-97B2-43E9882ED9D8}" destId="{762753B5-05D4-2F48-A4FD-DC58602CFA2D}" srcOrd="7" destOrd="0" presId="urn:microsoft.com/office/officeart/2005/8/layout/chevron1"/>
    <dgm:cxn modelId="{E44BDD51-33AC-7F4E-86A2-3EBCCABC0D24}" type="presParOf" srcId="{1AFC57A5-EB70-524C-97B2-43E9882ED9D8}" destId="{2D74ED7B-FD3D-430B-A246-F3AF758AC2CE}" srcOrd="8" destOrd="0" presId="urn:microsoft.com/office/officeart/2005/8/layout/chevron1"/>
    <dgm:cxn modelId="{3803B47D-82A7-0246-986A-216E68F38918}" type="presParOf" srcId="{1AFC57A5-EB70-524C-97B2-43E9882ED9D8}" destId="{F5A85066-7CA6-45AC-B42A-3C969CE58653}" srcOrd="9" destOrd="0" presId="urn:microsoft.com/office/officeart/2005/8/layout/chevron1"/>
    <dgm:cxn modelId="{7705E966-15AA-2240-A9A9-7D89FAEE06E5}"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15200E03-4E32-714F-83C5-8D94262D779A}" type="presOf" srcId="{1901FEBA-DAEB-DD45-953F-477F8EF0F3BB}" destId="{189E2CAC-6735-DB41-9B7E-0EB404910B03}" srcOrd="0" destOrd="0" presId="urn:microsoft.com/office/officeart/2005/8/layout/chevron1"/>
    <dgm:cxn modelId="{89B9750A-9259-FE48-BD49-E2D0D763A0A7}" type="presOf" srcId="{D5E48B6D-8657-F340-BF49-29E0FE12B143}" destId="{8A72972A-9432-6348-B0B9-0145815E01FF}" srcOrd="0" destOrd="0" presId="urn:microsoft.com/office/officeart/2005/8/layout/chevron1"/>
    <dgm:cxn modelId="{53D5E09A-F9BB-B743-8345-D0F681E49166}" type="presOf" srcId="{D573FC5E-7851-A544-A7E2-4E75760B349D}" destId="{38F4B00F-31DC-0649-839D-6A4D96EDA71B}" srcOrd="0" destOrd="0" presId="urn:microsoft.com/office/officeart/2005/8/layout/chevron1"/>
    <dgm:cxn modelId="{7CEDA25F-E50B-454D-89C7-EC6279498005}" type="presOf" srcId="{3413CC3F-C38F-8D48-9AE9-0A6DCF041EBB}" destId="{0CB92492-05A9-1A42-B10D-35D2739A1347}" srcOrd="0" destOrd="0" presId="urn:microsoft.com/office/officeart/2005/8/layout/chevron1"/>
    <dgm:cxn modelId="{99DDEEC7-B20F-E743-B4B0-292AA3D59FCD}" type="presOf" srcId="{AF9E3017-69DF-214F-9A4E-DA2E22896073}" destId="{1AFC57A5-EB70-524C-97B2-43E9882ED9D8}" srcOrd="0" destOrd="0" presId="urn:microsoft.com/office/officeart/2005/8/layout/chevron1"/>
    <dgm:cxn modelId="{777E3E05-4770-4C4F-9818-99D1F34131AE}" type="presOf" srcId="{EAA001ED-3409-0F4B-A37F-2BEB0D2A4B9F}" destId="{CB6391BE-C913-6249-80A7-AD8741281709}" srcOrd="0" destOrd="0" presId="urn:microsoft.com/office/officeart/2005/8/layout/chevron1"/>
    <dgm:cxn modelId="{4576755D-0893-5C48-8D71-FE4AE50100A9}" type="presOf" srcId="{2BF7A320-EC75-B642-B49A-458EBA384A0D}" destId="{D83AA5DD-5759-8C4F-9104-8D97FFAE98EF}"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3AA3235D-4B6B-FF4F-B8C5-0A1E0F506744}" type="presOf" srcId="{A8AC174B-F3BB-4B40-A100-B0F838F5C6AA}" destId="{27CD7207-31A5-7047-A6D9-378B1DAFD8E4}" srcOrd="0" destOrd="0" presId="urn:microsoft.com/office/officeart/2005/8/layout/chevron1"/>
    <dgm:cxn modelId="{B53A9B69-B56D-6C40-BEEE-4DC504163983}" type="presOf" srcId="{6AEE4BD4-D6FA-7840-B827-71F5FE6397D1}" destId="{5CFF5852-FCD0-9E4B-BBE4-73577B69345A}" srcOrd="0" destOrd="0" presId="urn:microsoft.com/office/officeart/2005/8/layout/chevron1"/>
    <dgm:cxn modelId="{82E89F18-BE11-344B-AD96-BD5770E1AB32}" type="presParOf" srcId="{1AFC57A5-EB70-524C-97B2-43E9882ED9D8}" destId="{8A72972A-9432-6348-B0B9-0145815E01FF}" srcOrd="0" destOrd="0" presId="urn:microsoft.com/office/officeart/2005/8/layout/chevron1"/>
    <dgm:cxn modelId="{208E4507-063F-F44C-8BA8-93BF55BE31F6}" type="presParOf" srcId="{1AFC57A5-EB70-524C-97B2-43E9882ED9D8}" destId="{503C518E-3656-8F41-9835-910948886453}" srcOrd="1" destOrd="0" presId="urn:microsoft.com/office/officeart/2005/8/layout/chevron1"/>
    <dgm:cxn modelId="{D61EC68B-206F-9241-A457-51494DC0B27C}" type="presParOf" srcId="{1AFC57A5-EB70-524C-97B2-43E9882ED9D8}" destId="{CB6391BE-C913-6249-80A7-AD8741281709}" srcOrd="2" destOrd="0" presId="urn:microsoft.com/office/officeart/2005/8/layout/chevron1"/>
    <dgm:cxn modelId="{75E0589D-9D44-CB43-B279-500ECA2B058D}" type="presParOf" srcId="{1AFC57A5-EB70-524C-97B2-43E9882ED9D8}" destId="{B6A55612-E4F4-EC4D-8616-08AD6B8D4A11}" srcOrd="3" destOrd="0" presId="urn:microsoft.com/office/officeart/2005/8/layout/chevron1"/>
    <dgm:cxn modelId="{3C97FAF6-ED46-544A-9EFE-39F6CE7E296C}" type="presParOf" srcId="{1AFC57A5-EB70-524C-97B2-43E9882ED9D8}" destId="{27CD7207-31A5-7047-A6D9-378B1DAFD8E4}" srcOrd="4" destOrd="0" presId="urn:microsoft.com/office/officeart/2005/8/layout/chevron1"/>
    <dgm:cxn modelId="{84D6CB0A-2E77-1045-BBED-9882F48703FE}" type="presParOf" srcId="{1AFC57A5-EB70-524C-97B2-43E9882ED9D8}" destId="{8A67F207-6A65-4D4C-A765-5FAD0E840B8F}" srcOrd="5" destOrd="0" presId="urn:microsoft.com/office/officeart/2005/8/layout/chevron1"/>
    <dgm:cxn modelId="{BC30D325-82E0-814E-9EE7-0678AE526885}" type="presParOf" srcId="{1AFC57A5-EB70-524C-97B2-43E9882ED9D8}" destId="{189E2CAC-6735-DB41-9B7E-0EB404910B03}" srcOrd="6" destOrd="0" presId="urn:microsoft.com/office/officeart/2005/8/layout/chevron1"/>
    <dgm:cxn modelId="{5AB3F16D-8A78-4A43-ACF0-25FCB3C9650C}" type="presParOf" srcId="{1AFC57A5-EB70-524C-97B2-43E9882ED9D8}" destId="{6FBF1318-C790-8E48-AECE-B5D02AFE3C52}" srcOrd="7" destOrd="0" presId="urn:microsoft.com/office/officeart/2005/8/layout/chevron1"/>
    <dgm:cxn modelId="{EB04950A-8601-764C-B6C0-B2F906B1B57C}" type="presParOf" srcId="{1AFC57A5-EB70-524C-97B2-43E9882ED9D8}" destId="{5CFF5852-FCD0-9E4B-BBE4-73577B69345A}" srcOrd="8" destOrd="0" presId="urn:microsoft.com/office/officeart/2005/8/layout/chevron1"/>
    <dgm:cxn modelId="{87166762-865D-864A-AA2F-8E44A1133138}" type="presParOf" srcId="{1AFC57A5-EB70-524C-97B2-43E9882ED9D8}" destId="{7923F2D5-638B-4D43-92F6-A19CA694FE7F}" srcOrd="9" destOrd="0" presId="urn:microsoft.com/office/officeart/2005/8/layout/chevron1"/>
    <dgm:cxn modelId="{7D4CD67A-A406-EE43-B254-9D905F7AC33E}" type="presParOf" srcId="{1AFC57A5-EB70-524C-97B2-43E9882ED9D8}" destId="{D83AA5DD-5759-8C4F-9104-8D97FFAE98EF}" srcOrd="10" destOrd="0" presId="urn:microsoft.com/office/officeart/2005/8/layout/chevron1"/>
    <dgm:cxn modelId="{E919C251-79CC-F246-A30B-24340EAED52B}" type="presParOf" srcId="{1AFC57A5-EB70-524C-97B2-43E9882ED9D8}" destId="{683F6366-F2E7-2640-893D-DF9E90D3B2C6}" srcOrd="11" destOrd="0" presId="urn:microsoft.com/office/officeart/2005/8/layout/chevron1"/>
    <dgm:cxn modelId="{946111B8-E87D-5F44-9449-7D80EC0B44A9}" type="presParOf" srcId="{1AFC57A5-EB70-524C-97B2-43E9882ED9D8}" destId="{0CB92492-05A9-1A42-B10D-35D2739A1347}" srcOrd="12" destOrd="0" presId="urn:microsoft.com/office/officeart/2005/8/layout/chevron1"/>
    <dgm:cxn modelId="{2B99FCE3-71E5-054A-ADCA-9E42AB94BD89}" type="presParOf" srcId="{1AFC57A5-EB70-524C-97B2-43E9882ED9D8}" destId="{568E6A9F-3C7D-6B41-92D2-3365F8F96C32}" srcOrd="13" destOrd="0" presId="urn:microsoft.com/office/officeart/2005/8/layout/chevron1"/>
    <dgm:cxn modelId="{09FA1070-CEE1-8D48-8AEA-6571E327857B}"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a:solidFill>
          <a:schemeClr val="accent1">
            <a:lumMod val="75000"/>
          </a:schemeClr>
        </a:solidFill>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a:solidFill>
          <a:schemeClr val="accent1">
            <a:lumMod val="75000"/>
          </a:schemeClr>
        </a:solidFill>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a:solidFill>
          <a:schemeClr val="accent1">
            <a:lumMod val="75000"/>
          </a:schemeClr>
        </a:solidFill>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13218C04-259A-0D49-8CC3-4A1E06FD5D7D}" type="presOf" srcId="{6AEE4BD4-D6FA-7840-B827-71F5FE6397D1}" destId="{5CFF5852-FCD0-9E4B-BBE4-73577B69345A}" srcOrd="0" destOrd="0" presId="urn:microsoft.com/office/officeart/2005/8/layout/chevron1"/>
    <dgm:cxn modelId="{00460C5E-3D12-A447-AC56-CF4FCBAF913D}" srcId="{AF9E3017-69DF-214F-9A4E-DA2E22896073}" destId="{6AEE4BD4-D6FA-7840-B827-71F5FE6397D1}" srcOrd="5" destOrd="0" parTransId="{127B1EC5-3B79-474C-8BF1-D49D767720BD}" sibTransId="{1B2B71B2-AF15-404A-8214-A741DE3BE4DF}"/>
    <dgm:cxn modelId="{5811343B-21AC-8E4D-B957-B4FDA26FF707}" type="presOf" srcId="{AF9E3017-69DF-214F-9A4E-DA2E22896073}" destId="{1AFC57A5-EB70-524C-97B2-43E9882ED9D8}" srcOrd="0" destOrd="0" presId="urn:microsoft.com/office/officeart/2005/8/layout/chevron1"/>
    <dgm:cxn modelId="{650E3B93-2128-D449-8BCB-C09B1E71B0E4}" srcId="{AF9E3017-69DF-214F-9A4E-DA2E22896073}" destId="{928456FA-FD21-B841-B82D-8FD0F00C8002}" srcOrd="1" destOrd="0" parTransId="{B94CDC29-27C0-9B4E-8FFA-A760BF4DAEBA}" sibTransId="{D30D811A-CA6D-1045-9FB7-80FA226C06CB}"/>
    <dgm:cxn modelId="{8D4EE92B-ED5D-4245-BA1C-A9ED6A3AEACD}" type="presOf" srcId="{928456FA-FD21-B841-B82D-8FD0F00C8002}" destId="{BAEC3F77-F621-914C-A434-366713382B5F}" srcOrd="0" destOrd="0" presId="urn:microsoft.com/office/officeart/2005/8/layout/chevron1"/>
    <dgm:cxn modelId="{EDDD67F8-7DC4-414D-8EFF-3F4250CCF3D1}" type="presOf" srcId="{9FD32F10-48E9-BE41-9D76-75A703A083CE}" destId="{ACEDBEF9-0F84-C446-877F-28FE798A191E}"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D311089E-F4F5-5846-B885-7CC4CA5AFD19}" type="presOf" srcId="{12DE948C-DB7C-43A1-AB37-2BD1E9B9B490}" destId="{2D74ED7B-FD3D-430B-A246-F3AF758AC2CE}" srcOrd="0" destOrd="0" presId="urn:microsoft.com/office/officeart/2005/8/layout/chevron1"/>
    <dgm:cxn modelId="{F870FDE4-6EFA-BF46-8A0F-48ABCAEDA37E}" type="presOf" srcId="{387C485C-2C74-1B49-AFC9-133A62760F88}" destId="{8AD0C13C-88D8-5E41-ABC9-EC629782868B}" srcOrd="0" destOrd="0" presId="urn:microsoft.com/office/officeart/2005/8/layout/chevron1"/>
    <dgm:cxn modelId="{30BF61C4-CCAB-2940-A593-6E26F4190A02}" type="presOf" srcId="{D5E48B6D-8657-F340-BF49-29E0FE12B143}" destId="{8A72972A-9432-6348-B0B9-0145815E01FF}" srcOrd="0" destOrd="0" presId="urn:microsoft.com/office/officeart/2005/8/layout/chevron1"/>
    <dgm:cxn modelId="{24F09B72-C2CD-244D-A928-17301245D54C}" type="presParOf" srcId="{1AFC57A5-EB70-524C-97B2-43E9882ED9D8}" destId="{8A72972A-9432-6348-B0B9-0145815E01FF}" srcOrd="0" destOrd="0" presId="urn:microsoft.com/office/officeart/2005/8/layout/chevron1"/>
    <dgm:cxn modelId="{0ADCC287-8761-6649-BCB7-22CB0589A664}" type="presParOf" srcId="{1AFC57A5-EB70-524C-97B2-43E9882ED9D8}" destId="{503C518E-3656-8F41-9835-910948886453}" srcOrd="1" destOrd="0" presId="urn:microsoft.com/office/officeart/2005/8/layout/chevron1"/>
    <dgm:cxn modelId="{286AFEF6-3372-4545-BDBB-D7548733766F}" type="presParOf" srcId="{1AFC57A5-EB70-524C-97B2-43E9882ED9D8}" destId="{BAEC3F77-F621-914C-A434-366713382B5F}" srcOrd="2" destOrd="0" presId="urn:microsoft.com/office/officeart/2005/8/layout/chevron1"/>
    <dgm:cxn modelId="{3DE5A695-A692-A240-ADD7-EEB23693FF93}" type="presParOf" srcId="{1AFC57A5-EB70-524C-97B2-43E9882ED9D8}" destId="{08BEF495-532D-3241-B7CE-EDDBC72541D3}" srcOrd="3" destOrd="0" presId="urn:microsoft.com/office/officeart/2005/8/layout/chevron1"/>
    <dgm:cxn modelId="{C03C3E98-ED7F-0D47-9CD8-154D6FB62474}" type="presParOf" srcId="{1AFC57A5-EB70-524C-97B2-43E9882ED9D8}" destId="{ACEDBEF9-0F84-C446-877F-28FE798A191E}" srcOrd="4" destOrd="0" presId="urn:microsoft.com/office/officeart/2005/8/layout/chevron1"/>
    <dgm:cxn modelId="{3C2CA142-6EF6-B443-A11C-8802AB27F735}" type="presParOf" srcId="{1AFC57A5-EB70-524C-97B2-43E9882ED9D8}" destId="{9BB0966F-AEB1-F54A-A337-B1974EA8B2AA}" srcOrd="5" destOrd="0" presId="urn:microsoft.com/office/officeart/2005/8/layout/chevron1"/>
    <dgm:cxn modelId="{C9C29FA1-EA5A-AC43-AEF3-552F850AD95B}" type="presParOf" srcId="{1AFC57A5-EB70-524C-97B2-43E9882ED9D8}" destId="{8AD0C13C-88D8-5E41-ABC9-EC629782868B}" srcOrd="6" destOrd="0" presId="urn:microsoft.com/office/officeart/2005/8/layout/chevron1"/>
    <dgm:cxn modelId="{1FE8652D-4EE9-DF4E-8711-5CF45AF19C5C}" type="presParOf" srcId="{1AFC57A5-EB70-524C-97B2-43E9882ED9D8}" destId="{762753B5-05D4-2F48-A4FD-DC58602CFA2D}" srcOrd="7" destOrd="0" presId="urn:microsoft.com/office/officeart/2005/8/layout/chevron1"/>
    <dgm:cxn modelId="{AAA50A20-B72E-2646-B35B-0B4B1845667B}" type="presParOf" srcId="{1AFC57A5-EB70-524C-97B2-43E9882ED9D8}" destId="{2D74ED7B-FD3D-430B-A246-F3AF758AC2CE}" srcOrd="8" destOrd="0" presId="urn:microsoft.com/office/officeart/2005/8/layout/chevron1"/>
    <dgm:cxn modelId="{6FD6ACC3-6CB4-8D4D-9F36-6982C1991E10}" type="presParOf" srcId="{1AFC57A5-EB70-524C-97B2-43E9882ED9D8}" destId="{F5A85066-7CA6-45AC-B42A-3C969CE58653}" srcOrd="9" destOrd="0" presId="urn:microsoft.com/office/officeart/2005/8/layout/chevron1"/>
    <dgm:cxn modelId="{D2DDBAA5-9560-FA44-BBE0-AA51FFDEBD18}"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a:solidFill>
          <a:schemeClr val="accent1">
            <a:lumMod val="75000"/>
          </a:schemeClr>
        </a:solidFill>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a:solidFill>
          <a:schemeClr val="accent1">
            <a:lumMod val="75000"/>
          </a:schemeClr>
        </a:solidFill>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a:solidFill>
          <a:schemeClr val="accent1">
            <a:lumMod val="75000"/>
          </a:schemeClr>
        </a:solidFill>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2CC32F64-F1AA-494C-A8B1-EEA607A98A83}" type="presOf" srcId="{12DE948C-DB7C-43A1-AB37-2BD1E9B9B490}" destId="{2D74ED7B-FD3D-430B-A246-F3AF758AC2CE}" srcOrd="0" destOrd="0" presId="urn:microsoft.com/office/officeart/2005/8/layout/chevron1"/>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83909F78-6D5F-E847-BA26-3BD09EA4BF2B}" type="presOf" srcId="{AF9E3017-69DF-214F-9A4E-DA2E22896073}" destId="{1AFC57A5-EB70-524C-97B2-43E9882ED9D8}"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49DC034E-A051-D240-8450-7379F70BDD09}" type="presOf" srcId="{387C485C-2C74-1B49-AFC9-133A62760F88}" destId="{8AD0C13C-88D8-5E41-ABC9-EC629782868B}" srcOrd="0" destOrd="0" presId="urn:microsoft.com/office/officeart/2005/8/layout/chevron1"/>
    <dgm:cxn modelId="{57E2EF7B-7DC1-F746-BF80-A32F85F45B2D}" type="presOf" srcId="{D5E48B6D-8657-F340-BF49-29E0FE12B143}" destId="{8A72972A-9432-6348-B0B9-0145815E01FF}" srcOrd="0" destOrd="0" presId="urn:microsoft.com/office/officeart/2005/8/layout/chevron1"/>
    <dgm:cxn modelId="{D2187E12-C711-4F4E-A9D6-4C304BDBA166}" type="presOf" srcId="{6AEE4BD4-D6FA-7840-B827-71F5FE6397D1}" destId="{5CFF5852-FCD0-9E4B-BBE4-73577B69345A}" srcOrd="0" destOrd="0" presId="urn:microsoft.com/office/officeart/2005/8/layout/chevron1"/>
    <dgm:cxn modelId="{5E5B2672-7A6E-DB4C-B22F-BC1479612977}" type="presOf" srcId="{928456FA-FD21-B841-B82D-8FD0F00C8002}" destId="{BAEC3F77-F621-914C-A434-366713382B5F}" srcOrd="0" destOrd="0" presId="urn:microsoft.com/office/officeart/2005/8/layout/chevron1"/>
    <dgm:cxn modelId="{46B5FC50-F303-2B46-80F2-8C11DA977476}" type="presOf" srcId="{9FD32F10-48E9-BE41-9D76-75A703A083CE}" destId="{ACEDBEF9-0F84-C446-877F-28FE798A191E}" srcOrd="0" destOrd="0" presId="urn:microsoft.com/office/officeart/2005/8/layout/chevron1"/>
    <dgm:cxn modelId="{47A3FC9F-31B3-C142-8DD2-8A2A4ACE1D8D}" type="presParOf" srcId="{1AFC57A5-EB70-524C-97B2-43E9882ED9D8}" destId="{8A72972A-9432-6348-B0B9-0145815E01FF}" srcOrd="0" destOrd="0" presId="urn:microsoft.com/office/officeart/2005/8/layout/chevron1"/>
    <dgm:cxn modelId="{C222FC3B-4349-824C-90C7-10F48774BF73}" type="presParOf" srcId="{1AFC57A5-EB70-524C-97B2-43E9882ED9D8}" destId="{503C518E-3656-8F41-9835-910948886453}" srcOrd="1" destOrd="0" presId="urn:microsoft.com/office/officeart/2005/8/layout/chevron1"/>
    <dgm:cxn modelId="{E1D212D1-963D-7742-9831-CBAFB7CE2F97}" type="presParOf" srcId="{1AFC57A5-EB70-524C-97B2-43E9882ED9D8}" destId="{BAEC3F77-F621-914C-A434-366713382B5F}" srcOrd="2" destOrd="0" presId="urn:microsoft.com/office/officeart/2005/8/layout/chevron1"/>
    <dgm:cxn modelId="{89A10661-0E6D-5C45-A77F-834E726DA0BF}" type="presParOf" srcId="{1AFC57A5-EB70-524C-97B2-43E9882ED9D8}" destId="{08BEF495-532D-3241-B7CE-EDDBC72541D3}" srcOrd="3" destOrd="0" presId="urn:microsoft.com/office/officeart/2005/8/layout/chevron1"/>
    <dgm:cxn modelId="{9FC0F6D1-C470-0948-94A3-077B6B1E3164}" type="presParOf" srcId="{1AFC57A5-EB70-524C-97B2-43E9882ED9D8}" destId="{ACEDBEF9-0F84-C446-877F-28FE798A191E}" srcOrd="4" destOrd="0" presId="urn:microsoft.com/office/officeart/2005/8/layout/chevron1"/>
    <dgm:cxn modelId="{EFF02A8D-E2C7-004C-8CB0-8BD954C15641}" type="presParOf" srcId="{1AFC57A5-EB70-524C-97B2-43E9882ED9D8}" destId="{9BB0966F-AEB1-F54A-A337-B1974EA8B2AA}" srcOrd="5" destOrd="0" presId="urn:microsoft.com/office/officeart/2005/8/layout/chevron1"/>
    <dgm:cxn modelId="{F4C2A423-F8AE-9B4C-9CD0-E7A9A8DCE777}" type="presParOf" srcId="{1AFC57A5-EB70-524C-97B2-43E9882ED9D8}" destId="{8AD0C13C-88D8-5E41-ABC9-EC629782868B}" srcOrd="6" destOrd="0" presId="urn:microsoft.com/office/officeart/2005/8/layout/chevron1"/>
    <dgm:cxn modelId="{421BC6E3-7814-514B-9BA7-8AB2E3BA84FE}" type="presParOf" srcId="{1AFC57A5-EB70-524C-97B2-43E9882ED9D8}" destId="{762753B5-05D4-2F48-A4FD-DC58602CFA2D}" srcOrd="7" destOrd="0" presId="urn:microsoft.com/office/officeart/2005/8/layout/chevron1"/>
    <dgm:cxn modelId="{E3067331-55D8-B64A-9D2B-19FCCEE9A1F7}" type="presParOf" srcId="{1AFC57A5-EB70-524C-97B2-43E9882ED9D8}" destId="{2D74ED7B-FD3D-430B-A246-F3AF758AC2CE}" srcOrd="8" destOrd="0" presId="urn:microsoft.com/office/officeart/2005/8/layout/chevron1"/>
    <dgm:cxn modelId="{03AF6430-5DFA-8349-B741-1BEEFDF774FD}" type="presParOf" srcId="{1AFC57A5-EB70-524C-97B2-43E9882ED9D8}" destId="{F5A85066-7CA6-45AC-B42A-3C969CE58653}" srcOrd="9" destOrd="0" presId="urn:microsoft.com/office/officeart/2005/8/layout/chevron1"/>
    <dgm:cxn modelId="{75072B7F-2AB1-D346-90A4-37E382EF9DFB}"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a:solidFill>
          <a:schemeClr val="accent1">
            <a:lumMod val="75000"/>
          </a:schemeClr>
        </a:solidFill>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a:solidFill>
          <a:schemeClr val="accent1">
            <a:lumMod val="75000"/>
          </a:schemeClr>
        </a:solidFill>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a:solidFill>
          <a:schemeClr val="accent1">
            <a:lumMod val="75000"/>
          </a:schemeClr>
        </a:solidFill>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a:solidFill>
          <a:schemeClr val="accent1">
            <a:lumMod val="75000"/>
          </a:schemeClr>
        </a:solidFill>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F0A6BB52-E026-9344-B15E-0C5F0B5CB15F}" type="presOf" srcId="{12DE948C-DB7C-43A1-AB37-2BD1E9B9B490}" destId="{2D74ED7B-FD3D-430B-A246-F3AF758AC2CE}" srcOrd="0" destOrd="0" presId="urn:microsoft.com/office/officeart/2005/8/layout/chevron1"/>
    <dgm:cxn modelId="{B6BA5AF8-8D8F-FD45-B5BF-A045AC9CEDF5}" type="presOf" srcId="{D5E48B6D-8657-F340-BF49-29E0FE12B143}" destId="{8A72972A-9432-6348-B0B9-0145815E01FF}"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35D46409-371E-4342-8B2F-3E108969BFDE}" type="presOf" srcId="{AF9E3017-69DF-214F-9A4E-DA2E22896073}" destId="{1AFC57A5-EB70-524C-97B2-43E9882ED9D8}" srcOrd="0" destOrd="0" presId="urn:microsoft.com/office/officeart/2005/8/layout/chevron1"/>
    <dgm:cxn modelId="{B6B029A4-7BFF-BE4A-9600-16770D8FC542}" type="presOf" srcId="{9FD32F10-48E9-BE41-9D76-75A703A083CE}" destId="{ACEDBEF9-0F84-C446-877F-28FE798A191E}"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669A0645-E64E-D346-98DE-BA88452E4563}" type="presOf" srcId="{928456FA-FD21-B841-B82D-8FD0F00C8002}" destId="{BAEC3F77-F621-914C-A434-366713382B5F}" srcOrd="0" destOrd="0" presId="urn:microsoft.com/office/officeart/2005/8/layout/chevron1"/>
    <dgm:cxn modelId="{CCEA7F01-2A90-B543-8756-D5CA10CC3681}" type="presOf" srcId="{6AEE4BD4-D6FA-7840-B827-71F5FE6397D1}" destId="{5CFF5852-FCD0-9E4B-BBE4-73577B69345A}" srcOrd="0" destOrd="0" presId="urn:microsoft.com/office/officeart/2005/8/layout/chevron1"/>
    <dgm:cxn modelId="{DFB071E6-EE4B-7E4D-953F-B8D3E8B472E5}" type="presOf" srcId="{387C485C-2C74-1B49-AFC9-133A62760F88}" destId="{8AD0C13C-88D8-5E41-ABC9-EC629782868B}" srcOrd="0" destOrd="0" presId="urn:microsoft.com/office/officeart/2005/8/layout/chevron1"/>
    <dgm:cxn modelId="{91129FF2-9935-6449-9669-CA9D1CAED5B0}" type="presParOf" srcId="{1AFC57A5-EB70-524C-97B2-43E9882ED9D8}" destId="{8A72972A-9432-6348-B0B9-0145815E01FF}" srcOrd="0" destOrd="0" presId="urn:microsoft.com/office/officeart/2005/8/layout/chevron1"/>
    <dgm:cxn modelId="{39EE1967-E5BC-E74D-BCB2-020B40679FC7}" type="presParOf" srcId="{1AFC57A5-EB70-524C-97B2-43E9882ED9D8}" destId="{503C518E-3656-8F41-9835-910948886453}" srcOrd="1" destOrd="0" presId="urn:microsoft.com/office/officeart/2005/8/layout/chevron1"/>
    <dgm:cxn modelId="{5C2D468D-A452-CF4F-9094-B425D079A917}" type="presParOf" srcId="{1AFC57A5-EB70-524C-97B2-43E9882ED9D8}" destId="{BAEC3F77-F621-914C-A434-366713382B5F}" srcOrd="2" destOrd="0" presId="urn:microsoft.com/office/officeart/2005/8/layout/chevron1"/>
    <dgm:cxn modelId="{1E3A4BA9-F1C2-334A-9E32-E1709DFDEC9B}" type="presParOf" srcId="{1AFC57A5-EB70-524C-97B2-43E9882ED9D8}" destId="{08BEF495-532D-3241-B7CE-EDDBC72541D3}" srcOrd="3" destOrd="0" presId="urn:microsoft.com/office/officeart/2005/8/layout/chevron1"/>
    <dgm:cxn modelId="{2F345A9F-AA49-7849-9F15-3661A56EB261}" type="presParOf" srcId="{1AFC57A5-EB70-524C-97B2-43E9882ED9D8}" destId="{ACEDBEF9-0F84-C446-877F-28FE798A191E}" srcOrd="4" destOrd="0" presId="urn:microsoft.com/office/officeart/2005/8/layout/chevron1"/>
    <dgm:cxn modelId="{E7ABC21C-A2B8-6F4B-84EE-A49F52F1A191}" type="presParOf" srcId="{1AFC57A5-EB70-524C-97B2-43E9882ED9D8}" destId="{9BB0966F-AEB1-F54A-A337-B1974EA8B2AA}" srcOrd="5" destOrd="0" presId="urn:microsoft.com/office/officeart/2005/8/layout/chevron1"/>
    <dgm:cxn modelId="{3217C318-100D-8648-A0CB-E0B2D56574FE}" type="presParOf" srcId="{1AFC57A5-EB70-524C-97B2-43E9882ED9D8}" destId="{8AD0C13C-88D8-5E41-ABC9-EC629782868B}" srcOrd="6" destOrd="0" presId="urn:microsoft.com/office/officeart/2005/8/layout/chevron1"/>
    <dgm:cxn modelId="{1424C8D9-0C5C-824F-8F9F-8BD41DC93353}" type="presParOf" srcId="{1AFC57A5-EB70-524C-97B2-43E9882ED9D8}" destId="{762753B5-05D4-2F48-A4FD-DC58602CFA2D}" srcOrd="7" destOrd="0" presId="urn:microsoft.com/office/officeart/2005/8/layout/chevron1"/>
    <dgm:cxn modelId="{3044C787-B08A-5A4D-982C-50E582087FBF}" type="presParOf" srcId="{1AFC57A5-EB70-524C-97B2-43E9882ED9D8}" destId="{2D74ED7B-FD3D-430B-A246-F3AF758AC2CE}" srcOrd="8" destOrd="0" presId="urn:microsoft.com/office/officeart/2005/8/layout/chevron1"/>
    <dgm:cxn modelId="{9D5408E4-8EDC-C149-B107-6D5E49D5F967}" type="presParOf" srcId="{1AFC57A5-EB70-524C-97B2-43E9882ED9D8}" destId="{F5A85066-7CA6-45AC-B42A-3C969CE58653}" srcOrd="9" destOrd="0" presId="urn:microsoft.com/office/officeart/2005/8/layout/chevron1"/>
    <dgm:cxn modelId="{25DD41DB-59D5-2641-9C2A-7052AA192C9D}"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B7C176F7-35D9-CB4E-8F90-2C6CB3235D19}" type="presOf" srcId="{AF9E3017-69DF-214F-9A4E-DA2E22896073}" destId="{1AFC57A5-EB70-524C-97B2-43E9882ED9D8}" srcOrd="0" destOrd="0" presId="urn:microsoft.com/office/officeart/2005/8/layout/chevron1"/>
    <dgm:cxn modelId="{FBFC45C9-664B-104F-82EC-CCBB76BCE21B}" type="presOf" srcId="{A8AC174B-F3BB-4B40-A100-B0F838F5C6AA}" destId="{27CD7207-31A5-7047-A6D9-378B1DAFD8E4}" srcOrd="0" destOrd="0" presId="urn:microsoft.com/office/officeart/2005/8/layout/chevron1"/>
    <dgm:cxn modelId="{8CBC2540-E78A-6749-BFE2-46A90278D7B2}" type="presOf" srcId="{EAA001ED-3409-0F4B-A37F-2BEB0D2A4B9F}" destId="{CB6391BE-C913-6249-80A7-AD8741281709}" srcOrd="0" destOrd="0" presId="urn:microsoft.com/office/officeart/2005/8/layout/chevron1"/>
    <dgm:cxn modelId="{248FE48B-B676-0B4C-B308-8BD522EF35A5}" type="presOf" srcId="{D573FC5E-7851-A544-A7E2-4E75760B349D}" destId="{38F4B00F-31DC-0649-839D-6A4D96EDA71B}"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F0FCC9D9-313E-8945-AA3F-5E69F027569E}" type="presOf" srcId="{6AEE4BD4-D6FA-7840-B827-71F5FE6397D1}" destId="{5CFF5852-FCD0-9E4B-BBE4-73577B69345A}" srcOrd="0" destOrd="0" presId="urn:microsoft.com/office/officeart/2005/8/layout/chevron1"/>
    <dgm:cxn modelId="{59BA24C1-23D7-0C4F-ACD9-A0AC7A1194BE}" type="presOf" srcId="{D5E48B6D-8657-F340-BF49-29E0FE12B143}" destId="{8A72972A-9432-6348-B0B9-0145815E01FF}" srcOrd="0" destOrd="0" presId="urn:microsoft.com/office/officeart/2005/8/layout/chevron1"/>
    <dgm:cxn modelId="{52DC5CC9-B040-9048-A886-98A913C9E2A0}" type="presOf" srcId="{1901FEBA-DAEB-DD45-953F-477F8EF0F3BB}" destId="{189E2CAC-6735-DB41-9B7E-0EB404910B03}" srcOrd="0" destOrd="0" presId="urn:microsoft.com/office/officeart/2005/8/layout/chevron1"/>
    <dgm:cxn modelId="{FA2C359A-3FF8-D349-AB91-3A75D67B2541}" type="presOf" srcId="{2BF7A320-EC75-B642-B49A-458EBA384A0D}" destId="{D83AA5DD-5759-8C4F-9104-8D97FFAE98EF}" srcOrd="0" destOrd="0" presId="urn:microsoft.com/office/officeart/2005/8/layout/chevron1"/>
    <dgm:cxn modelId="{DFFB45DE-BFE5-744E-BD50-0321B588E3A6}" type="presOf" srcId="{3413CC3F-C38F-8D48-9AE9-0A6DCF041EBB}" destId="{0CB92492-05A9-1A42-B10D-35D2739A1347}"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D47E5642-63B3-2C4E-B022-F44DB7C6A2F4}" type="presParOf" srcId="{1AFC57A5-EB70-524C-97B2-43E9882ED9D8}" destId="{8A72972A-9432-6348-B0B9-0145815E01FF}" srcOrd="0" destOrd="0" presId="urn:microsoft.com/office/officeart/2005/8/layout/chevron1"/>
    <dgm:cxn modelId="{F7FAF2E4-09A7-2C48-8BD9-5043088C0733}" type="presParOf" srcId="{1AFC57A5-EB70-524C-97B2-43E9882ED9D8}" destId="{503C518E-3656-8F41-9835-910948886453}" srcOrd="1" destOrd="0" presId="urn:microsoft.com/office/officeart/2005/8/layout/chevron1"/>
    <dgm:cxn modelId="{51F8214C-3A9B-5B47-B881-98F453C766B7}" type="presParOf" srcId="{1AFC57A5-EB70-524C-97B2-43E9882ED9D8}" destId="{CB6391BE-C913-6249-80A7-AD8741281709}" srcOrd="2" destOrd="0" presId="urn:microsoft.com/office/officeart/2005/8/layout/chevron1"/>
    <dgm:cxn modelId="{13FED418-7B78-CB4E-9CE0-A855FC3CD037}" type="presParOf" srcId="{1AFC57A5-EB70-524C-97B2-43E9882ED9D8}" destId="{B6A55612-E4F4-EC4D-8616-08AD6B8D4A11}" srcOrd="3" destOrd="0" presId="urn:microsoft.com/office/officeart/2005/8/layout/chevron1"/>
    <dgm:cxn modelId="{764B5FC5-652F-344D-A8F7-33C37064B9AE}" type="presParOf" srcId="{1AFC57A5-EB70-524C-97B2-43E9882ED9D8}" destId="{27CD7207-31A5-7047-A6D9-378B1DAFD8E4}" srcOrd="4" destOrd="0" presId="urn:microsoft.com/office/officeart/2005/8/layout/chevron1"/>
    <dgm:cxn modelId="{7D53E9B3-14BB-EA40-A1DD-34D73E491AA0}" type="presParOf" srcId="{1AFC57A5-EB70-524C-97B2-43E9882ED9D8}" destId="{8A67F207-6A65-4D4C-A765-5FAD0E840B8F}" srcOrd="5" destOrd="0" presId="urn:microsoft.com/office/officeart/2005/8/layout/chevron1"/>
    <dgm:cxn modelId="{BC152895-EAD5-7043-9462-2FA79AD24BD4}" type="presParOf" srcId="{1AFC57A5-EB70-524C-97B2-43E9882ED9D8}" destId="{189E2CAC-6735-DB41-9B7E-0EB404910B03}" srcOrd="6" destOrd="0" presId="urn:microsoft.com/office/officeart/2005/8/layout/chevron1"/>
    <dgm:cxn modelId="{9989CD29-DFDC-5C44-9C8E-F00F2B8C62E7}" type="presParOf" srcId="{1AFC57A5-EB70-524C-97B2-43E9882ED9D8}" destId="{6FBF1318-C790-8E48-AECE-B5D02AFE3C52}" srcOrd="7" destOrd="0" presId="urn:microsoft.com/office/officeart/2005/8/layout/chevron1"/>
    <dgm:cxn modelId="{E5A9D748-44B7-A64D-B619-F8F4BE59D291}" type="presParOf" srcId="{1AFC57A5-EB70-524C-97B2-43E9882ED9D8}" destId="{5CFF5852-FCD0-9E4B-BBE4-73577B69345A}" srcOrd="8" destOrd="0" presId="urn:microsoft.com/office/officeart/2005/8/layout/chevron1"/>
    <dgm:cxn modelId="{1BEBBE74-868C-6F46-B76F-BD7C330C5BAC}" type="presParOf" srcId="{1AFC57A5-EB70-524C-97B2-43E9882ED9D8}" destId="{7923F2D5-638B-4D43-92F6-A19CA694FE7F}" srcOrd="9" destOrd="0" presId="urn:microsoft.com/office/officeart/2005/8/layout/chevron1"/>
    <dgm:cxn modelId="{E855E850-D865-9E4E-B208-0D5E5B8BBEB2}" type="presParOf" srcId="{1AFC57A5-EB70-524C-97B2-43E9882ED9D8}" destId="{D83AA5DD-5759-8C4F-9104-8D97FFAE98EF}" srcOrd="10" destOrd="0" presId="urn:microsoft.com/office/officeart/2005/8/layout/chevron1"/>
    <dgm:cxn modelId="{903CF196-68EF-7446-ABEE-D5ABE9DDC902}" type="presParOf" srcId="{1AFC57A5-EB70-524C-97B2-43E9882ED9D8}" destId="{683F6366-F2E7-2640-893D-DF9E90D3B2C6}" srcOrd="11" destOrd="0" presId="urn:microsoft.com/office/officeart/2005/8/layout/chevron1"/>
    <dgm:cxn modelId="{484BF65D-D8C0-244F-9FF4-02A5311B144E}" type="presParOf" srcId="{1AFC57A5-EB70-524C-97B2-43E9882ED9D8}" destId="{0CB92492-05A9-1A42-B10D-35D2739A1347}" srcOrd="12" destOrd="0" presId="urn:microsoft.com/office/officeart/2005/8/layout/chevron1"/>
    <dgm:cxn modelId="{E6718918-5ABE-874A-AD04-150FD9B34247}" type="presParOf" srcId="{1AFC57A5-EB70-524C-97B2-43E9882ED9D8}" destId="{568E6A9F-3C7D-6B41-92D2-3365F8F96C32}" srcOrd="13" destOrd="0" presId="urn:microsoft.com/office/officeart/2005/8/layout/chevron1"/>
    <dgm:cxn modelId="{7779C81D-C962-524E-B00A-C9A314F16649}"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9C24CB8C-715A-874B-955C-8D5DD3F30114}" type="presOf" srcId="{EAA001ED-3409-0F4B-A37F-2BEB0D2A4B9F}" destId="{CB6391BE-C913-6249-80A7-AD8741281709}" srcOrd="0" destOrd="0" presId="urn:microsoft.com/office/officeart/2005/8/layout/chevron1"/>
    <dgm:cxn modelId="{00460C5E-3D12-A447-AC56-CF4FCBAF913D}" srcId="{AF9E3017-69DF-214F-9A4E-DA2E22896073}" destId="{6AEE4BD4-D6FA-7840-B827-71F5FE6397D1}" srcOrd="4" destOrd="0" parTransId="{127B1EC5-3B79-474C-8BF1-D49D767720BD}" sibTransId="{1B2B71B2-AF15-404A-8214-A741DE3BE4DF}"/>
    <dgm:cxn modelId="{5365EA85-01F1-C941-84CE-CE87DFC61C66}" type="presOf" srcId="{D5E48B6D-8657-F340-BF49-29E0FE12B143}" destId="{8A72972A-9432-6348-B0B9-0145815E01FF}" srcOrd="0" destOrd="0" presId="urn:microsoft.com/office/officeart/2005/8/layout/chevron1"/>
    <dgm:cxn modelId="{EE038D22-728E-AC4F-8E86-D4FF1D06A045}" type="presOf" srcId="{6AEE4BD4-D6FA-7840-B827-71F5FE6397D1}" destId="{5CFF5852-FCD0-9E4B-BBE4-73577B69345A}"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5FC537DE-FADD-8144-AD8B-0ADC8D4A5BD4}" type="presOf" srcId="{1901FEBA-DAEB-DD45-953F-477F8EF0F3BB}" destId="{189E2CAC-6735-DB41-9B7E-0EB404910B03}" srcOrd="0" destOrd="0" presId="urn:microsoft.com/office/officeart/2005/8/layout/chevron1"/>
    <dgm:cxn modelId="{F597F50A-AE2B-E943-B794-38CFD35D3A90}" srcId="{AF9E3017-69DF-214F-9A4E-DA2E22896073}" destId="{2BF7A320-EC75-B642-B49A-458EBA384A0D}" srcOrd="5" destOrd="0" parTransId="{913AA36E-1835-8C40-BA4E-EA1EA7E0B90C}" sibTransId="{EDF35E31-DB6B-7048-AA38-BBFF60B53632}"/>
    <dgm:cxn modelId="{636BC600-4BF2-4F46-883F-379D01221E06}" type="presOf" srcId="{A8AC174B-F3BB-4B40-A100-B0F838F5C6AA}" destId="{27CD7207-31A5-7047-A6D9-378B1DAFD8E4}" srcOrd="0" destOrd="0" presId="urn:microsoft.com/office/officeart/2005/8/layout/chevron1"/>
    <dgm:cxn modelId="{F786164F-1218-7343-9973-085A7AECC27C}" type="presOf" srcId="{D573FC5E-7851-A544-A7E2-4E75760B349D}" destId="{38F4B00F-31DC-0649-839D-6A4D96EDA71B}" srcOrd="0" destOrd="0" presId="urn:microsoft.com/office/officeart/2005/8/layout/chevron1"/>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D27CD17F-98AE-3C49-AEB1-8B0970535430}" type="presOf" srcId="{AF9E3017-69DF-214F-9A4E-DA2E22896073}" destId="{1AFC57A5-EB70-524C-97B2-43E9882ED9D8}" srcOrd="0" destOrd="0" presId="urn:microsoft.com/office/officeart/2005/8/layout/chevron1"/>
    <dgm:cxn modelId="{39E09265-F3B7-BC46-AB7C-89956BC63DFE}" type="presOf" srcId="{3413CC3F-C38F-8D48-9AE9-0A6DCF041EBB}" destId="{0CB92492-05A9-1A42-B10D-35D2739A1347}" srcOrd="0" destOrd="0" presId="urn:microsoft.com/office/officeart/2005/8/layout/chevron1"/>
    <dgm:cxn modelId="{6DA46B79-9547-4345-AA3E-0DC848E80182}" type="presOf" srcId="{2BF7A320-EC75-B642-B49A-458EBA384A0D}" destId="{D83AA5DD-5759-8C4F-9104-8D97FFAE98EF}"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D2612AB1-45C2-3A45-94ED-151811F1EC11}" type="presParOf" srcId="{1AFC57A5-EB70-524C-97B2-43E9882ED9D8}" destId="{8A72972A-9432-6348-B0B9-0145815E01FF}" srcOrd="0" destOrd="0" presId="urn:microsoft.com/office/officeart/2005/8/layout/chevron1"/>
    <dgm:cxn modelId="{769B6CC7-A65B-A34A-ABB6-C861E7A5109C}" type="presParOf" srcId="{1AFC57A5-EB70-524C-97B2-43E9882ED9D8}" destId="{503C518E-3656-8F41-9835-910948886453}" srcOrd="1" destOrd="0" presId="urn:microsoft.com/office/officeart/2005/8/layout/chevron1"/>
    <dgm:cxn modelId="{77CF4422-5B0A-9A44-AFA7-9A31AC30D96A}" type="presParOf" srcId="{1AFC57A5-EB70-524C-97B2-43E9882ED9D8}" destId="{CB6391BE-C913-6249-80A7-AD8741281709}" srcOrd="2" destOrd="0" presId="urn:microsoft.com/office/officeart/2005/8/layout/chevron1"/>
    <dgm:cxn modelId="{ABA459C2-C1E9-0346-8AC9-B094ACCEB585}" type="presParOf" srcId="{1AFC57A5-EB70-524C-97B2-43E9882ED9D8}" destId="{B6A55612-E4F4-EC4D-8616-08AD6B8D4A11}" srcOrd="3" destOrd="0" presId="urn:microsoft.com/office/officeart/2005/8/layout/chevron1"/>
    <dgm:cxn modelId="{D0EE30A1-B5D6-6447-9B59-CDEEBEB3F9B0}" type="presParOf" srcId="{1AFC57A5-EB70-524C-97B2-43E9882ED9D8}" destId="{27CD7207-31A5-7047-A6D9-378B1DAFD8E4}" srcOrd="4" destOrd="0" presId="urn:microsoft.com/office/officeart/2005/8/layout/chevron1"/>
    <dgm:cxn modelId="{FF107ED0-AA6C-8840-9533-25854D5E7029}" type="presParOf" srcId="{1AFC57A5-EB70-524C-97B2-43E9882ED9D8}" destId="{8A67F207-6A65-4D4C-A765-5FAD0E840B8F}" srcOrd="5" destOrd="0" presId="urn:microsoft.com/office/officeart/2005/8/layout/chevron1"/>
    <dgm:cxn modelId="{9D5E17DA-2E48-6244-B2EC-8230FC50ABF1}" type="presParOf" srcId="{1AFC57A5-EB70-524C-97B2-43E9882ED9D8}" destId="{189E2CAC-6735-DB41-9B7E-0EB404910B03}" srcOrd="6" destOrd="0" presId="urn:microsoft.com/office/officeart/2005/8/layout/chevron1"/>
    <dgm:cxn modelId="{C42393A1-F895-A74C-9DE9-DE2FD24E34A0}" type="presParOf" srcId="{1AFC57A5-EB70-524C-97B2-43E9882ED9D8}" destId="{6FBF1318-C790-8E48-AECE-B5D02AFE3C52}" srcOrd="7" destOrd="0" presId="urn:microsoft.com/office/officeart/2005/8/layout/chevron1"/>
    <dgm:cxn modelId="{74551981-A717-C84C-986A-FEFEBD86FF00}" type="presParOf" srcId="{1AFC57A5-EB70-524C-97B2-43E9882ED9D8}" destId="{5CFF5852-FCD0-9E4B-BBE4-73577B69345A}" srcOrd="8" destOrd="0" presId="urn:microsoft.com/office/officeart/2005/8/layout/chevron1"/>
    <dgm:cxn modelId="{F2CBEEDD-4750-B04D-A031-B4872FAA2278}" type="presParOf" srcId="{1AFC57A5-EB70-524C-97B2-43E9882ED9D8}" destId="{7923F2D5-638B-4D43-92F6-A19CA694FE7F}" srcOrd="9" destOrd="0" presId="urn:microsoft.com/office/officeart/2005/8/layout/chevron1"/>
    <dgm:cxn modelId="{7A50D5B8-E54D-024F-9ADC-6466229F10A4}" type="presParOf" srcId="{1AFC57A5-EB70-524C-97B2-43E9882ED9D8}" destId="{D83AA5DD-5759-8C4F-9104-8D97FFAE98EF}" srcOrd="10" destOrd="0" presId="urn:microsoft.com/office/officeart/2005/8/layout/chevron1"/>
    <dgm:cxn modelId="{9551A91A-C942-C64A-A4EC-018482CD6D24}" type="presParOf" srcId="{1AFC57A5-EB70-524C-97B2-43E9882ED9D8}" destId="{683F6366-F2E7-2640-893D-DF9E90D3B2C6}" srcOrd="11" destOrd="0" presId="urn:microsoft.com/office/officeart/2005/8/layout/chevron1"/>
    <dgm:cxn modelId="{473D70A7-EF7A-AC43-90F9-A6CCE1FFE720}" type="presParOf" srcId="{1AFC57A5-EB70-524C-97B2-43E9882ED9D8}" destId="{0CB92492-05A9-1A42-B10D-35D2739A1347}" srcOrd="12" destOrd="0" presId="urn:microsoft.com/office/officeart/2005/8/layout/chevron1"/>
    <dgm:cxn modelId="{610CAF1C-8033-934F-89A8-1864FC5C0844}" type="presParOf" srcId="{1AFC57A5-EB70-524C-97B2-43E9882ED9D8}" destId="{568E6A9F-3C7D-6B41-92D2-3365F8F96C32}" srcOrd="13" destOrd="0" presId="urn:microsoft.com/office/officeart/2005/8/layout/chevron1"/>
    <dgm:cxn modelId="{696038CC-861B-D74E-ACB1-C749051B3B3D}"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8C6E6E33-E958-4C4C-9CC2-6AEB6B414E77}" srcId="{AF9E3017-69DF-214F-9A4E-DA2E22896073}" destId="{3413CC3F-C38F-8D48-9AE9-0A6DCF041EBB}" srcOrd="6" destOrd="0" parTransId="{A27D3E1F-74A8-A748-A55D-48A57BE77A8E}" sibTransId="{9F0A53FD-7559-6F44-9D66-DDC58863A531}"/>
    <dgm:cxn modelId="{31000342-E2A5-884E-8963-825CE1E92A99}" type="presOf" srcId="{EAA001ED-3409-0F4B-A37F-2BEB0D2A4B9F}" destId="{CB6391BE-C913-6249-80A7-AD8741281709}" srcOrd="0" destOrd="0" presId="urn:microsoft.com/office/officeart/2005/8/layout/chevron1"/>
    <dgm:cxn modelId="{CBF69A64-F4AA-204D-A80F-9A41274E7EEB}" type="presOf" srcId="{3413CC3F-C38F-8D48-9AE9-0A6DCF041EBB}" destId="{0CB92492-05A9-1A42-B10D-35D2739A1347}" srcOrd="0" destOrd="0" presId="urn:microsoft.com/office/officeart/2005/8/layout/chevron1"/>
    <dgm:cxn modelId="{4F54C360-7B9A-0448-BE7C-A0BDF65BDF71}" type="presOf" srcId="{A8AC174B-F3BB-4B40-A100-B0F838F5C6AA}" destId="{27CD7207-31A5-7047-A6D9-378B1DAFD8E4}" srcOrd="0" destOrd="0" presId="urn:microsoft.com/office/officeart/2005/8/layout/chevron1"/>
    <dgm:cxn modelId="{F597F50A-AE2B-E943-B794-38CFD35D3A90}" srcId="{AF9E3017-69DF-214F-9A4E-DA2E22896073}" destId="{2BF7A320-EC75-B642-B49A-458EBA384A0D}" srcOrd="5" destOrd="0" parTransId="{913AA36E-1835-8C40-BA4E-EA1EA7E0B90C}" sibTransId="{EDF35E31-DB6B-7048-AA38-BBFF60B53632}"/>
    <dgm:cxn modelId="{04FAA33C-2A10-DD43-903F-EC09DC1EE8E6}" type="presOf" srcId="{1901FEBA-DAEB-DD45-953F-477F8EF0F3BB}" destId="{189E2CAC-6735-DB41-9B7E-0EB404910B03}" srcOrd="0" destOrd="0" presId="urn:microsoft.com/office/officeart/2005/8/layout/chevron1"/>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8B03B26E-D368-F84B-A2DA-252844DC93D7}" type="presOf" srcId="{D5E48B6D-8657-F340-BF49-29E0FE12B143}" destId="{8A72972A-9432-6348-B0B9-0145815E01FF}" srcOrd="0" destOrd="0" presId="urn:microsoft.com/office/officeart/2005/8/layout/chevron1"/>
    <dgm:cxn modelId="{683BFB0A-531E-DA45-9F98-30DECB1442FC}" type="presOf" srcId="{AF9E3017-69DF-214F-9A4E-DA2E22896073}" destId="{1AFC57A5-EB70-524C-97B2-43E9882ED9D8}" srcOrd="0" destOrd="0" presId="urn:microsoft.com/office/officeart/2005/8/layout/chevron1"/>
    <dgm:cxn modelId="{218E9519-4DFE-4449-9C25-7B243E5493F9}" type="presOf" srcId="{6AEE4BD4-D6FA-7840-B827-71F5FE6397D1}" destId="{5CFF5852-FCD0-9E4B-BBE4-73577B69345A}" srcOrd="0" destOrd="0" presId="urn:microsoft.com/office/officeart/2005/8/layout/chevron1"/>
    <dgm:cxn modelId="{D15EEA23-DFAF-F443-B289-E7456A04CDB7}" type="presOf" srcId="{2BF7A320-EC75-B642-B49A-458EBA384A0D}" destId="{D83AA5DD-5759-8C4F-9104-8D97FFAE98EF}" srcOrd="0" destOrd="0" presId="urn:microsoft.com/office/officeart/2005/8/layout/chevron1"/>
    <dgm:cxn modelId="{D75966BB-10E0-3C4C-9F37-2BFD90CCB524}" type="presOf" srcId="{D573FC5E-7851-A544-A7E2-4E75760B349D}" destId="{38F4B00F-31DC-0649-839D-6A4D96EDA71B}"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26C1AADD-64D2-B14F-A3A1-B8CB751386D5}" type="presParOf" srcId="{1AFC57A5-EB70-524C-97B2-43E9882ED9D8}" destId="{8A72972A-9432-6348-B0B9-0145815E01FF}" srcOrd="0" destOrd="0" presId="urn:microsoft.com/office/officeart/2005/8/layout/chevron1"/>
    <dgm:cxn modelId="{BFBB8A17-5B18-044B-9AB2-6CF4CF87A5C3}" type="presParOf" srcId="{1AFC57A5-EB70-524C-97B2-43E9882ED9D8}" destId="{503C518E-3656-8F41-9835-910948886453}" srcOrd="1" destOrd="0" presId="urn:microsoft.com/office/officeart/2005/8/layout/chevron1"/>
    <dgm:cxn modelId="{A49F4BA9-B243-354D-B903-C515AFAB309D}" type="presParOf" srcId="{1AFC57A5-EB70-524C-97B2-43E9882ED9D8}" destId="{CB6391BE-C913-6249-80A7-AD8741281709}" srcOrd="2" destOrd="0" presId="urn:microsoft.com/office/officeart/2005/8/layout/chevron1"/>
    <dgm:cxn modelId="{E6AD5844-FC64-B049-AC38-FE797C9ED5A0}" type="presParOf" srcId="{1AFC57A5-EB70-524C-97B2-43E9882ED9D8}" destId="{B6A55612-E4F4-EC4D-8616-08AD6B8D4A11}" srcOrd="3" destOrd="0" presId="urn:microsoft.com/office/officeart/2005/8/layout/chevron1"/>
    <dgm:cxn modelId="{631BA47C-9CC8-0C40-9726-FD76E30685C8}" type="presParOf" srcId="{1AFC57A5-EB70-524C-97B2-43E9882ED9D8}" destId="{27CD7207-31A5-7047-A6D9-378B1DAFD8E4}" srcOrd="4" destOrd="0" presId="urn:microsoft.com/office/officeart/2005/8/layout/chevron1"/>
    <dgm:cxn modelId="{451EAC0E-FE00-224C-9FF0-8964180CCF45}" type="presParOf" srcId="{1AFC57A5-EB70-524C-97B2-43E9882ED9D8}" destId="{8A67F207-6A65-4D4C-A765-5FAD0E840B8F}" srcOrd="5" destOrd="0" presId="urn:microsoft.com/office/officeart/2005/8/layout/chevron1"/>
    <dgm:cxn modelId="{A0DD93AB-6D34-CC4B-82B2-46C27A6FD10C}" type="presParOf" srcId="{1AFC57A5-EB70-524C-97B2-43E9882ED9D8}" destId="{189E2CAC-6735-DB41-9B7E-0EB404910B03}" srcOrd="6" destOrd="0" presId="urn:microsoft.com/office/officeart/2005/8/layout/chevron1"/>
    <dgm:cxn modelId="{E6A101C9-C6FD-814A-BEBA-7E30EEF55068}" type="presParOf" srcId="{1AFC57A5-EB70-524C-97B2-43E9882ED9D8}" destId="{6FBF1318-C790-8E48-AECE-B5D02AFE3C52}" srcOrd="7" destOrd="0" presId="urn:microsoft.com/office/officeart/2005/8/layout/chevron1"/>
    <dgm:cxn modelId="{7B776974-A91D-8244-8D15-A6CE5F2C5722}" type="presParOf" srcId="{1AFC57A5-EB70-524C-97B2-43E9882ED9D8}" destId="{5CFF5852-FCD0-9E4B-BBE4-73577B69345A}" srcOrd="8" destOrd="0" presId="urn:microsoft.com/office/officeart/2005/8/layout/chevron1"/>
    <dgm:cxn modelId="{D1DA517D-9536-4043-AD53-38AE958BB683}" type="presParOf" srcId="{1AFC57A5-EB70-524C-97B2-43E9882ED9D8}" destId="{7923F2D5-638B-4D43-92F6-A19CA694FE7F}" srcOrd="9" destOrd="0" presId="urn:microsoft.com/office/officeart/2005/8/layout/chevron1"/>
    <dgm:cxn modelId="{886FB919-454C-E141-B02F-BE29A4115F6C}" type="presParOf" srcId="{1AFC57A5-EB70-524C-97B2-43E9882ED9D8}" destId="{D83AA5DD-5759-8C4F-9104-8D97FFAE98EF}" srcOrd="10" destOrd="0" presId="urn:microsoft.com/office/officeart/2005/8/layout/chevron1"/>
    <dgm:cxn modelId="{DD10B08E-023E-864E-B827-99614723A009}" type="presParOf" srcId="{1AFC57A5-EB70-524C-97B2-43E9882ED9D8}" destId="{683F6366-F2E7-2640-893D-DF9E90D3B2C6}" srcOrd="11" destOrd="0" presId="urn:microsoft.com/office/officeart/2005/8/layout/chevron1"/>
    <dgm:cxn modelId="{491F9726-1370-8042-9A1B-C54B2C5A1F80}" type="presParOf" srcId="{1AFC57A5-EB70-524C-97B2-43E9882ED9D8}" destId="{0CB92492-05A9-1A42-B10D-35D2739A1347}" srcOrd="12" destOrd="0" presId="urn:microsoft.com/office/officeart/2005/8/layout/chevron1"/>
    <dgm:cxn modelId="{E35E4299-4F4D-8A4A-9338-22A5834893E3}" type="presParOf" srcId="{1AFC57A5-EB70-524C-97B2-43E9882ED9D8}" destId="{568E6A9F-3C7D-6B41-92D2-3365F8F96C32}" srcOrd="13" destOrd="0" presId="urn:microsoft.com/office/officeart/2005/8/layout/chevron1"/>
    <dgm:cxn modelId="{44C271F5-763C-584F-A4B8-63EB4069E0CD}"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5B8A028B-4768-204E-907B-3117C53947CD}" type="presOf" srcId="{3413CC3F-C38F-8D48-9AE9-0A6DCF041EBB}" destId="{0CB92492-05A9-1A42-B10D-35D2739A1347}" srcOrd="0" destOrd="0" presId="urn:microsoft.com/office/officeart/2005/8/layout/chevron1"/>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6266506D-9035-9947-994B-FA55CDDFA9D4}" type="presOf" srcId="{1901FEBA-DAEB-DD45-953F-477F8EF0F3BB}" destId="{189E2CAC-6735-DB41-9B7E-0EB404910B03}" srcOrd="0" destOrd="0" presId="urn:microsoft.com/office/officeart/2005/8/layout/chevron1"/>
    <dgm:cxn modelId="{F62AE168-BC0F-134C-8B99-B29D1872C2FF}" type="presOf" srcId="{A8AC174B-F3BB-4B40-A100-B0F838F5C6AA}" destId="{27CD7207-31A5-7047-A6D9-378B1DAFD8E4}" srcOrd="0" destOrd="0" presId="urn:microsoft.com/office/officeart/2005/8/layout/chevron1"/>
    <dgm:cxn modelId="{F17447EB-44F6-DC41-9EE9-50E9A90E548D}" type="presOf" srcId="{D5E48B6D-8657-F340-BF49-29E0FE12B143}" destId="{8A72972A-9432-6348-B0B9-0145815E01FF}" srcOrd="0" destOrd="0" presId="urn:microsoft.com/office/officeart/2005/8/layout/chevron1"/>
    <dgm:cxn modelId="{00460C5E-3D12-A447-AC56-CF4FCBAF913D}" srcId="{AF9E3017-69DF-214F-9A4E-DA2E22896073}" destId="{6AEE4BD4-D6FA-7840-B827-71F5FE6397D1}" srcOrd="4" destOrd="0" parTransId="{127B1EC5-3B79-474C-8BF1-D49D767720BD}" sibTransId="{1B2B71B2-AF15-404A-8214-A741DE3BE4DF}"/>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27E04E0F-CBD8-B443-8D17-E4C2DE6D2833}" type="presOf" srcId="{2BF7A320-EC75-B642-B49A-458EBA384A0D}" destId="{D83AA5DD-5759-8C4F-9104-8D97FFAE98EF}" srcOrd="0" destOrd="0" presId="urn:microsoft.com/office/officeart/2005/8/layout/chevron1"/>
    <dgm:cxn modelId="{8EBF15D5-DDD6-9D49-AEDD-F84AC4CDAC1B}" type="presOf" srcId="{6AEE4BD4-D6FA-7840-B827-71F5FE6397D1}" destId="{5CFF5852-FCD0-9E4B-BBE4-73577B69345A}" srcOrd="0" destOrd="0" presId="urn:microsoft.com/office/officeart/2005/8/layout/chevron1"/>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D4A5A101-A550-8548-A35E-E207F744343F}" type="presOf" srcId="{EAA001ED-3409-0F4B-A37F-2BEB0D2A4B9F}" destId="{CB6391BE-C913-6249-80A7-AD8741281709}" srcOrd="0" destOrd="0" presId="urn:microsoft.com/office/officeart/2005/8/layout/chevron1"/>
    <dgm:cxn modelId="{7E9964BD-A200-5347-AE7C-E329D12F0FB3}" type="presOf" srcId="{AF9E3017-69DF-214F-9A4E-DA2E22896073}" destId="{1AFC57A5-EB70-524C-97B2-43E9882ED9D8}" srcOrd="0" destOrd="0" presId="urn:microsoft.com/office/officeart/2005/8/layout/chevron1"/>
    <dgm:cxn modelId="{0DB9A5C0-CC20-E045-8EAD-7C24E9BE14EA}" type="presOf" srcId="{D573FC5E-7851-A544-A7E2-4E75760B349D}" destId="{38F4B00F-31DC-0649-839D-6A4D96EDA71B}"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D79B0423-5314-0943-A4E7-B482C29FC64B}" type="presParOf" srcId="{1AFC57A5-EB70-524C-97B2-43E9882ED9D8}" destId="{8A72972A-9432-6348-B0B9-0145815E01FF}" srcOrd="0" destOrd="0" presId="urn:microsoft.com/office/officeart/2005/8/layout/chevron1"/>
    <dgm:cxn modelId="{28939DE3-6BD8-4E45-939B-25C34BC1B868}" type="presParOf" srcId="{1AFC57A5-EB70-524C-97B2-43E9882ED9D8}" destId="{503C518E-3656-8F41-9835-910948886453}" srcOrd="1" destOrd="0" presId="urn:microsoft.com/office/officeart/2005/8/layout/chevron1"/>
    <dgm:cxn modelId="{67F9A92D-4D64-4346-A6AC-FB95144A10C4}" type="presParOf" srcId="{1AFC57A5-EB70-524C-97B2-43E9882ED9D8}" destId="{CB6391BE-C913-6249-80A7-AD8741281709}" srcOrd="2" destOrd="0" presId="urn:microsoft.com/office/officeart/2005/8/layout/chevron1"/>
    <dgm:cxn modelId="{216E0D47-8B28-C74C-82F2-DA8912EC100A}" type="presParOf" srcId="{1AFC57A5-EB70-524C-97B2-43E9882ED9D8}" destId="{B6A55612-E4F4-EC4D-8616-08AD6B8D4A11}" srcOrd="3" destOrd="0" presId="urn:microsoft.com/office/officeart/2005/8/layout/chevron1"/>
    <dgm:cxn modelId="{DC0678C4-F542-AA4E-BB0C-AFC03916C5D3}" type="presParOf" srcId="{1AFC57A5-EB70-524C-97B2-43E9882ED9D8}" destId="{27CD7207-31A5-7047-A6D9-378B1DAFD8E4}" srcOrd="4" destOrd="0" presId="urn:microsoft.com/office/officeart/2005/8/layout/chevron1"/>
    <dgm:cxn modelId="{3B9EE9C8-EC0A-0947-8DD4-04BED2BE9FA1}" type="presParOf" srcId="{1AFC57A5-EB70-524C-97B2-43E9882ED9D8}" destId="{8A67F207-6A65-4D4C-A765-5FAD0E840B8F}" srcOrd="5" destOrd="0" presId="urn:microsoft.com/office/officeart/2005/8/layout/chevron1"/>
    <dgm:cxn modelId="{B2D74355-3ABB-A64A-A8BB-22DF4F86FC2E}" type="presParOf" srcId="{1AFC57A5-EB70-524C-97B2-43E9882ED9D8}" destId="{189E2CAC-6735-DB41-9B7E-0EB404910B03}" srcOrd="6" destOrd="0" presId="urn:microsoft.com/office/officeart/2005/8/layout/chevron1"/>
    <dgm:cxn modelId="{B01C49EA-D657-BB42-9292-6CFF19CF30A8}" type="presParOf" srcId="{1AFC57A5-EB70-524C-97B2-43E9882ED9D8}" destId="{6FBF1318-C790-8E48-AECE-B5D02AFE3C52}" srcOrd="7" destOrd="0" presId="urn:microsoft.com/office/officeart/2005/8/layout/chevron1"/>
    <dgm:cxn modelId="{33269189-FFE6-334C-B5F2-9ACB2A8C4769}" type="presParOf" srcId="{1AFC57A5-EB70-524C-97B2-43E9882ED9D8}" destId="{5CFF5852-FCD0-9E4B-BBE4-73577B69345A}" srcOrd="8" destOrd="0" presId="urn:microsoft.com/office/officeart/2005/8/layout/chevron1"/>
    <dgm:cxn modelId="{176213A0-33FD-8042-A5CD-9F1C2D4C7B48}" type="presParOf" srcId="{1AFC57A5-EB70-524C-97B2-43E9882ED9D8}" destId="{7923F2D5-638B-4D43-92F6-A19CA694FE7F}" srcOrd="9" destOrd="0" presId="urn:microsoft.com/office/officeart/2005/8/layout/chevron1"/>
    <dgm:cxn modelId="{6F1D9E9D-3BB0-1841-8CD3-3FF85DE99F04}" type="presParOf" srcId="{1AFC57A5-EB70-524C-97B2-43E9882ED9D8}" destId="{D83AA5DD-5759-8C4F-9104-8D97FFAE98EF}" srcOrd="10" destOrd="0" presId="urn:microsoft.com/office/officeart/2005/8/layout/chevron1"/>
    <dgm:cxn modelId="{FECBDDC0-6710-8C4E-9559-715D3187B37A}" type="presParOf" srcId="{1AFC57A5-EB70-524C-97B2-43E9882ED9D8}" destId="{683F6366-F2E7-2640-893D-DF9E90D3B2C6}" srcOrd="11" destOrd="0" presId="urn:microsoft.com/office/officeart/2005/8/layout/chevron1"/>
    <dgm:cxn modelId="{026D8615-5B0C-CB42-9BBD-7CC09F81922E}" type="presParOf" srcId="{1AFC57A5-EB70-524C-97B2-43E9882ED9D8}" destId="{0CB92492-05A9-1A42-B10D-35D2739A1347}" srcOrd="12" destOrd="0" presId="urn:microsoft.com/office/officeart/2005/8/layout/chevron1"/>
    <dgm:cxn modelId="{EA80D6B6-CE78-7345-A133-407C92333466}" type="presParOf" srcId="{1AFC57A5-EB70-524C-97B2-43E9882ED9D8}" destId="{568E6A9F-3C7D-6B41-92D2-3365F8F96C32}" srcOrd="13" destOrd="0" presId="urn:microsoft.com/office/officeart/2005/8/layout/chevron1"/>
    <dgm:cxn modelId="{EB48230B-3D79-F547-AB68-2CB78DCCB610}"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16884625-D614-714A-9D12-73C2719EEBC6}" type="presOf" srcId="{D5E48B6D-8657-F340-BF49-29E0FE12B143}" destId="{8A72972A-9432-6348-B0B9-0145815E01FF}"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F20D1689-7921-8943-8168-8B61318A6C37}" type="presOf" srcId="{D573FC5E-7851-A544-A7E2-4E75760B349D}" destId="{38F4B00F-31DC-0649-839D-6A4D96EDA71B}" srcOrd="0" destOrd="0" presId="urn:microsoft.com/office/officeart/2005/8/layout/chevron1"/>
    <dgm:cxn modelId="{BB8FF4B6-E28B-0C42-A707-0A72DC2B6E84}" srcId="{AF9E3017-69DF-214F-9A4E-DA2E22896073}" destId="{A8AC174B-F3BB-4B40-A100-B0F838F5C6AA}" srcOrd="2" destOrd="0" parTransId="{FCA11C09-A70F-FE4C-B2D6-59245100D14C}" sibTransId="{BBAB8284-2803-2942-A08F-89A7F2BF6BF2}"/>
    <dgm:cxn modelId="{493AB65E-7DE2-214F-9A2F-FF3DF54536B1}" type="presOf" srcId="{2BF7A320-EC75-B642-B49A-458EBA384A0D}" destId="{D83AA5DD-5759-8C4F-9104-8D97FFAE98EF}" srcOrd="0" destOrd="0" presId="urn:microsoft.com/office/officeart/2005/8/layout/chevron1"/>
    <dgm:cxn modelId="{2C577993-ADB6-DC4B-A92A-DC31D274EF06}" type="presOf" srcId="{EAA001ED-3409-0F4B-A37F-2BEB0D2A4B9F}" destId="{CB6391BE-C913-6249-80A7-AD8741281709}" srcOrd="0" destOrd="0" presId="urn:microsoft.com/office/officeart/2005/8/layout/chevron1"/>
    <dgm:cxn modelId="{10EB7F4C-A78F-E54C-9713-5469DB267981}" type="presOf" srcId="{3413CC3F-C38F-8D48-9AE9-0A6DCF041EBB}" destId="{0CB92492-05A9-1A42-B10D-35D2739A1347}" srcOrd="0" destOrd="0" presId="urn:microsoft.com/office/officeart/2005/8/layout/chevron1"/>
    <dgm:cxn modelId="{9FCDD993-BDC6-5D41-927C-A8E65F90FC3B}" type="presOf" srcId="{AF9E3017-69DF-214F-9A4E-DA2E22896073}" destId="{1AFC57A5-EB70-524C-97B2-43E9882ED9D8}" srcOrd="0" destOrd="0" presId="urn:microsoft.com/office/officeart/2005/8/layout/chevron1"/>
    <dgm:cxn modelId="{238B905D-A664-A24D-AA93-4A8683AE6421}" type="presOf" srcId="{1901FEBA-DAEB-DD45-953F-477F8EF0F3BB}" destId="{189E2CAC-6735-DB41-9B7E-0EB404910B03}" srcOrd="0" destOrd="0" presId="urn:microsoft.com/office/officeart/2005/8/layout/chevron1"/>
    <dgm:cxn modelId="{7BDBC3EC-B3D7-E34C-919E-6D3BE758EFAD}" type="presOf" srcId="{6AEE4BD4-D6FA-7840-B827-71F5FE6397D1}" destId="{5CFF5852-FCD0-9E4B-BBE4-73577B69345A}"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D28A6C89-0782-7C40-A49A-5AE44B4C1732}" type="presOf" srcId="{A8AC174B-F3BB-4B40-A100-B0F838F5C6AA}" destId="{27CD7207-31A5-7047-A6D9-378B1DAFD8E4}" srcOrd="0" destOrd="0" presId="urn:microsoft.com/office/officeart/2005/8/layout/chevron1"/>
    <dgm:cxn modelId="{22BE3E83-6B1B-9F48-A004-D0F3BA853D60}" type="presParOf" srcId="{1AFC57A5-EB70-524C-97B2-43E9882ED9D8}" destId="{8A72972A-9432-6348-B0B9-0145815E01FF}" srcOrd="0" destOrd="0" presId="urn:microsoft.com/office/officeart/2005/8/layout/chevron1"/>
    <dgm:cxn modelId="{811F5A71-43FC-3149-8303-8793598823CC}" type="presParOf" srcId="{1AFC57A5-EB70-524C-97B2-43E9882ED9D8}" destId="{503C518E-3656-8F41-9835-910948886453}" srcOrd="1" destOrd="0" presId="urn:microsoft.com/office/officeart/2005/8/layout/chevron1"/>
    <dgm:cxn modelId="{AEC50C32-8118-2C41-A224-63A008D46179}" type="presParOf" srcId="{1AFC57A5-EB70-524C-97B2-43E9882ED9D8}" destId="{CB6391BE-C913-6249-80A7-AD8741281709}" srcOrd="2" destOrd="0" presId="urn:microsoft.com/office/officeart/2005/8/layout/chevron1"/>
    <dgm:cxn modelId="{0B71A773-93F3-624B-80EC-59E412C62838}" type="presParOf" srcId="{1AFC57A5-EB70-524C-97B2-43E9882ED9D8}" destId="{B6A55612-E4F4-EC4D-8616-08AD6B8D4A11}" srcOrd="3" destOrd="0" presId="urn:microsoft.com/office/officeart/2005/8/layout/chevron1"/>
    <dgm:cxn modelId="{A812C34C-3C3E-6345-BE84-E53E035F5961}" type="presParOf" srcId="{1AFC57A5-EB70-524C-97B2-43E9882ED9D8}" destId="{27CD7207-31A5-7047-A6D9-378B1DAFD8E4}" srcOrd="4" destOrd="0" presId="urn:microsoft.com/office/officeart/2005/8/layout/chevron1"/>
    <dgm:cxn modelId="{A6C53EE5-12E8-6A42-8499-B7CEA150FAA7}" type="presParOf" srcId="{1AFC57A5-EB70-524C-97B2-43E9882ED9D8}" destId="{8A67F207-6A65-4D4C-A765-5FAD0E840B8F}" srcOrd="5" destOrd="0" presId="urn:microsoft.com/office/officeart/2005/8/layout/chevron1"/>
    <dgm:cxn modelId="{C66B46A4-3DFB-4A45-968B-80ADBFA32ACF}" type="presParOf" srcId="{1AFC57A5-EB70-524C-97B2-43E9882ED9D8}" destId="{189E2CAC-6735-DB41-9B7E-0EB404910B03}" srcOrd="6" destOrd="0" presId="urn:microsoft.com/office/officeart/2005/8/layout/chevron1"/>
    <dgm:cxn modelId="{E95AD97D-07FA-F04B-BD9C-01C60AEF3ECC}" type="presParOf" srcId="{1AFC57A5-EB70-524C-97B2-43E9882ED9D8}" destId="{6FBF1318-C790-8E48-AECE-B5D02AFE3C52}" srcOrd="7" destOrd="0" presId="urn:microsoft.com/office/officeart/2005/8/layout/chevron1"/>
    <dgm:cxn modelId="{D7F0DC08-75D3-1A44-AB14-EDD0140B9598}" type="presParOf" srcId="{1AFC57A5-EB70-524C-97B2-43E9882ED9D8}" destId="{5CFF5852-FCD0-9E4B-BBE4-73577B69345A}" srcOrd="8" destOrd="0" presId="urn:microsoft.com/office/officeart/2005/8/layout/chevron1"/>
    <dgm:cxn modelId="{4B1F30DF-906F-CF4B-A0AB-76C6CEA868A2}" type="presParOf" srcId="{1AFC57A5-EB70-524C-97B2-43E9882ED9D8}" destId="{7923F2D5-638B-4D43-92F6-A19CA694FE7F}" srcOrd="9" destOrd="0" presId="urn:microsoft.com/office/officeart/2005/8/layout/chevron1"/>
    <dgm:cxn modelId="{4963B870-0A04-B74F-8F59-92F5BBE70F70}" type="presParOf" srcId="{1AFC57A5-EB70-524C-97B2-43E9882ED9D8}" destId="{D83AA5DD-5759-8C4F-9104-8D97FFAE98EF}" srcOrd="10" destOrd="0" presId="urn:microsoft.com/office/officeart/2005/8/layout/chevron1"/>
    <dgm:cxn modelId="{425AE130-2E70-F543-9E69-A1DA60EE59FC}" type="presParOf" srcId="{1AFC57A5-EB70-524C-97B2-43E9882ED9D8}" destId="{683F6366-F2E7-2640-893D-DF9E90D3B2C6}" srcOrd="11" destOrd="0" presId="urn:microsoft.com/office/officeart/2005/8/layout/chevron1"/>
    <dgm:cxn modelId="{5B348AD4-47BD-3A43-B194-E7751438CEC5}" type="presParOf" srcId="{1AFC57A5-EB70-524C-97B2-43E9882ED9D8}" destId="{0CB92492-05A9-1A42-B10D-35D2739A1347}" srcOrd="12" destOrd="0" presId="urn:microsoft.com/office/officeart/2005/8/layout/chevron1"/>
    <dgm:cxn modelId="{F834F59C-8A99-A241-B1D6-9B94F35410FA}" type="presParOf" srcId="{1AFC57A5-EB70-524C-97B2-43E9882ED9D8}" destId="{568E6A9F-3C7D-6B41-92D2-3365F8F96C32}" srcOrd="13" destOrd="0" presId="urn:microsoft.com/office/officeart/2005/8/layout/chevron1"/>
    <dgm:cxn modelId="{AD77F8A4-9534-D943-AFF9-C4B2D25542C5}"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358DD651-FCC6-5F4C-B61C-D92DA99A51D2}" type="presOf" srcId="{AF9E3017-69DF-214F-9A4E-DA2E22896073}" destId="{1AFC57A5-EB70-524C-97B2-43E9882ED9D8}" srcOrd="0" destOrd="0" presId="urn:microsoft.com/office/officeart/2005/8/layout/chevron1"/>
    <dgm:cxn modelId="{9034099B-5B01-4F4C-BE7B-59C587867525}" type="presOf" srcId="{3413CC3F-C38F-8D48-9AE9-0A6DCF041EBB}" destId="{0CB92492-05A9-1A42-B10D-35D2739A1347}"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7CB70F0C-A6E9-6B43-9BC7-FECB7C3B7810}" type="presOf" srcId="{A8AC174B-F3BB-4B40-A100-B0F838F5C6AA}" destId="{27CD7207-31A5-7047-A6D9-378B1DAFD8E4}" srcOrd="0" destOrd="0" presId="urn:microsoft.com/office/officeart/2005/8/layout/chevron1"/>
    <dgm:cxn modelId="{FBF00BBE-650E-6048-8F45-112818456E4B}" type="presOf" srcId="{2BF7A320-EC75-B642-B49A-458EBA384A0D}" destId="{D83AA5DD-5759-8C4F-9104-8D97FFAE98EF}" srcOrd="0" destOrd="0" presId="urn:microsoft.com/office/officeart/2005/8/layout/chevron1"/>
    <dgm:cxn modelId="{686ACA6C-A53A-8C4A-B02C-A3D5CDE2A134}" type="presOf" srcId="{EAA001ED-3409-0F4B-A37F-2BEB0D2A4B9F}" destId="{CB6391BE-C913-6249-80A7-AD8741281709}" srcOrd="0" destOrd="0" presId="urn:microsoft.com/office/officeart/2005/8/layout/chevron1"/>
    <dgm:cxn modelId="{E26891F7-D840-9C4F-B873-AE0E75639FFE}" type="presOf" srcId="{6AEE4BD4-D6FA-7840-B827-71F5FE6397D1}" destId="{5CFF5852-FCD0-9E4B-BBE4-73577B69345A}" srcOrd="0" destOrd="0" presId="urn:microsoft.com/office/officeart/2005/8/layout/chevron1"/>
    <dgm:cxn modelId="{3AFC7C4C-89CF-8444-9509-EE19283C6342}" type="presOf" srcId="{1901FEBA-DAEB-DD45-953F-477F8EF0F3BB}" destId="{189E2CAC-6735-DB41-9B7E-0EB404910B03}" srcOrd="0" destOrd="0" presId="urn:microsoft.com/office/officeart/2005/8/layout/chevron1"/>
    <dgm:cxn modelId="{7ACF3AA6-03EE-6D4F-BD0A-0D0AFF0013D8}" type="presOf" srcId="{D5E48B6D-8657-F340-BF49-29E0FE12B143}" destId="{8A72972A-9432-6348-B0B9-0145815E01FF}"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F42AE7DF-893B-7449-A247-C5190AAAFE04}" type="presOf" srcId="{D573FC5E-7851-A544-A7E2-4E75760B349D}" destId="{38F4B00F-31DC-0649-839D-6A4D96EDA71B}" srcOrd="0" destOrd="0" presId="urn:microsoft.com/office/officeart/2005/8/layout/chevron1"/>
    <dgm:cxn modelId="{9BC986F4-6C8E-4847-A800-75A91062051E}" type="presParOf" srcId="{1AFC57A5-EB70-524C-97B2-43E9882ED9D8}" destId="{8A72972A-9432-6348-B0B9-0145815E01FF}" srcOrd="0" destOrd="0" presId="urn:microsoft.com/office/officeart/2005/8/layout/chevron1"/>
    <dgm:cxn modelId="{05C74B3F-8C66-0248-8B07-AEE2D1B0065F}" type="presParOf" srcId="{1AFC57A5-EB70-524C-97B2-43E9882ED9D8}" destId="{503C518E-3656-8F41-9835-910948886453}" srcOrd="1" destOrd="0" presId="urn:microsoft.com/office/officeart/2005/8/layout/chevron1"/>
    <dgm:cxn modelId="{5CDA6D00-2DA7-8D44-9ACB-3C43F53BCA15}" type="presParOf" srcId="{1AFC57A5-EB70-524C-97B2-43E9882ED9D8}" destId="{CB6391BE-C913-6249-80A7-AD8741281709}" srcOrd="2" destOrd="0" presId="urn:microsoft.com/office/officeart/2005/8/layout/chevron1"/>
    <dgm:cxn modelId="{85B09016-F4F7-0848-BADC-BF30F7CC0076}" type="presParOf" srcId="{1AFC57A5-EB70-524C-97B2-43E9882ED9D8}" destId="{B6A55612-E4F4-EC4D-8616-08AD6B8D4A11}" srcOrd="3" destOrd="0" presId="urn:microsoft.com/office/officeart/2005/8/layout/chevron1"/>
    <dgm:cxn modelId="{76F8B54D-D7BB-764C-A189-FE19D6DD1799}" type="presParOf" srcId="{1AFC57A5-EB70-524C-97B2-43E9882ED9D8}" destId="{27CD7207-31A5-7047-A6D9-378B1DAFD8E4}" srcOrd="4" destOrd="0" presId="urn:microsoft.com/office/officeart/2005/8/layout/chevron1"/>
    <dgm:cxn modelId="{AB75AA5B-2417-CE4F-8433-DC051ABE8EE2}" type="presParOf" srcId="{1AFC57A5-EB70-524C-97B2-43E9882ED9D8}" destId="{8A67F207-6A65-4D4C-A765-5FAD0E840B8F}" srcOrd="5" destOrd="0" presId="urn:microsoft.com/office/officeart/2005/8/layout/chevron1"/>
    <dgm:cxn modelId="{E6BB3B61-7E33-DB4E-8C3C-A96901D11832}" type="presParOf" srcId="{1AFC57A5-EB70-524C-97B2-43E9882ED9D8}" destId="{189E2CAC-6735-DB41-9B7E-0EB404910B03}" srcOrd="6" destOrd="0" presId="urn:microsoft.com/office/officeart/2005/8/layout/chevron1"/>
    <dgm:cxn modelId="{71CBCC5D-E021-0D43-BF5C-3C16F4138513}" type="presParOf" srcId="{1AFC57A5-EB70-524C-97B2-43E9882ED9D8}" destId="{6FBF1318-C790-8E48-AECE-B5D02AFE3C52}" srcOrd="7" destOrd="0" presId="urn:microsoft.com/office/officeart/2005/8/layout/chevron1"/>
    <dgm:cxn modelId="{779E2D82-BF3B-0241-9738-F30F7C1E0081}" type="presParOf" srcId="{1AFC57A5-EB70-524C-97B2-43E9882ED9D8}" destId="{5CFF5852-FCD0-9E4B-BBE4-73577B69345A}" srcOrd="8" destOrd="0" presId="urn:microsoft.com/office/officeart/2005/8/layout/chevron1"/>
    <dgm:cxn modelId="{AE091D82-3C12-0B42-874A-E1B05133CA40}" type="presParOf" srcId="{1AFC57A5-EB70-524C-97B2-43E9882ED9D8}" destId="{7923F2D5-638B-4D43-92F6-A19CA694FE7F}" srcOrd="9" destOrd="0" presId="urn:microsoft.com/office/officeart/2005/8/layout/chevron1"/>
    <dgm:cxn modelId="{39D5681F-9E12-6C4A-BBC7-E3DDA6D5B161}" type="presParOf" srcId="{1AFC57A5-EB70-524C-97B2-43E9882ED9D8}" destId="{D83AA5DD-5759-8C4F-9104-8D97FFAE98EF}" srcOrd="10" destOrd="0" presId="urn:microsoft.com/office/officeart/2005/8/layout/chevron1"/>
    <dgm:cxn modelId="{44FD7409-968B-1B43-AFD8-BBC88F7B89BF}" type="presParOf" srcId="{1AFC57A5-EB70-524C-97B2-43E9882ED9D8}" destId="{683F6366-F2E7-2640-893D-DF9E90D3B2C6}" srcOrd="11" destOrd="0" presId="urn:microsoft.com/office/officeart/2005/8/layout/chevron1"/>
    <dgm:cxn modelId="{2E49D2D7-C4F5-CD44-B550-394B9027CCC5}" type="presParOf" srcId="{1AFC57A5-EB70-524C-97B2-43E9882ED9D8}" destId="{0CB92492-05A9-1A42-B10D-35D2739A1347}" srcOrd="12" destOrd="0" presId="urn:microsoft.com/office/officeart/2005/8/layout/chevron1"/>
    <dgm:cxn modelId="{338ACC4C-C3E9-C14E-90F2-66AF73F90E66}" type="presParOf" srcId="{1AFC57A5-EB70-524C-97B2-43E9882ED9D8}" destId="{568E6A9F-3C7D-6B41-92D2-3365F8F96C32}" srcOrd="13" destOrd="0" presId="urn:microsoft.com/office/officeart/2005/8/layout/chevron1"/>
    <dgm:cxn modelId="{B207778D-E8CD-7E4C-9C1F-BBA56656CDD0}"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C58C20-67D8-CC43-AEA2-00919EC634E2}" type="datetimeFigureOut">
              <a:rPr lang="en-US" smtClean="0"/>
              <a:t>5/20/2016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49055D-1308-904E-B0CC-417C0F66E267}" type="slidenum">
              <a:rPr lang="en-US" smtClean="0"/>
              <a:t>‹#›</a:t>
            </a:fld>
            <a:endParaRPr lang="en-US"/>
          </a:p>
        </p:txBody>
      </p:sp>
    </p:spTree>
    <p:extLst>
      <p:ext uri="{BB962C8B-B14F-4D97-AF65-F5344CB8AC3E}">
        <p14:creationId xmlns:p14="http://schemas.microsoft.com/office/powerpoint/2010/main" val="1201445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Difference between Web App and Website: </a:t>
            </a:r>
          </a:p>
          <a:p>
            <a:endParaRPr lang="en-US" dirty="0" smtClean="0"/>
          </a:p>
          <a:p>
            <a:r>
              <a:rPr lang="en-US" dirty="0" smtClean="0"/>
              <a:t>Dynamic</a:t>
            </a:r>
            <a:r>
              <a:rPr lang="en-US" baseline="0" dirty="0" smtClean="0"/>
              <a:t> vs Static</a:t>
            </a:r>
          </a:p>
          <a:p>
            <a:r>
              <a:rPr lang="en-US" baseline="0" dirty="0" smtClean="0"/>
              <a:t>Examples of Web Apps</a:t>
            </a:r>
          </a:p>
          <a:p>
            <a:r>
              <a:rPr lang="en-US" baseline="0" dirty="0" smtClean="0"/>
              <a:t>Examples of Websites </a:t>
            </a:r>
          </a:p>
          <a:p>
            <a:endParaRPr lang="en-US" baseline="0" dirty="0" smtClean="0"/>
          </a:p>
          <a:p>
            <a:r>
              <a:rPr lang="en-US" b="1" baseline="0" dirty="0" smtClean="0"/>
              <a:t>Why not Mobile App? </a:t>
            </a:r>
          </a:p>
          <a:p>
            <a:endParaRPr lang="en-US" baseline="0" dirty="0" smtClean="0"/>
          </a:p>
          <a:p>
            <a:r>
              <a:rPr lang="en-US" baseline="0" dirty="0" smtClean="0"/>
              <a:t>Examples of Mobile Apps</a:t>
            </a:r>
          </a:p>
          <a:p>
            <a:r>
              <a:rPr lang="en-US" dirty="0" smtClean="0"/>
              <a:t>Cross Platform </a:t>
            </a:r>
          </a:p>
          <a:p>
            <a:endParaRPr lang="en-US" dirty="0" smtClean="0"/>
          </a:p>
          <a:p>
            <a:r>
              <a:rPr lang="en-US" sz="1200" kern="1200" dirty="0" smtClean="0">
                <a:solidFill>
                  <a:schemeClr val="tx1"/>
                </a:solidFill>
                <a:latin typeface="+mn-lt"/>
                <a:ea typeface="+mn-ea"/>
                <a:cs typeface="+mn-cs"/>
              </a:rPr>
              <a:t>Static Web Pages</a:t>
            </a:r>
          </a:p>
          <a:p>
            <a:r>
              <a:rPr lang="en-US" sz="1200" kern="1200" dirty="0" smtClean="0">
                <a:solidFill>
                  <a:schemeClr val="tx1"/>
                </a:solidFill>
                <a:latin typeface="+mn-lt"/>
                <a:ea typeface="+mn-ea"/>
                <a:cs typeface="+mn-cs"/>
              </a:rPr>
              <a:t>Static Web pages display the exact same information whenever anyone visits it. Static Web pages do not have to be simple plain text. They can feature detailed multimedia design and even videos. However, every visitor to that page will be greeted by the exact same text, multimedia design or video every time he visits the page until you alter that page's source code.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Dynamic Web Pages</a:t>
            </a:r>
          </a:p>
          <a:p>
            <a:r>
              <a:rPr lang="en-US" sz="1200" kern="1200" dirty="0" smtClean="0">
                <a:solidFill>
                  <a:schemeClr val="tx1"/>
                </a:solidFill>
                <a:latin typeface="+mn-lt"/>
                <a:ea typeface="+mn-ea"/>
                <a:cs typeface="+mn-cs"/>
              </a:rPr>
              <a:t>Dynamic Web pages are capable of producing different content for different visitors from the same source code file. The website can display different content based on what operating system or browser the visitor is using, whether she is using a PC or a mobile device, or even the source that referred the visitor. A dynamic Web page is not necessarily better than a static Web page. The two simply serve different purposes.</a:t>
            </a:r>
            <a:endParaRPr lang="en-US" dirty="0" smtClean="0"/>
          </a:p>
        </p:txBody>
      </p:sp>
      <p:sp>
        <p:nvSpPr>
          <p:cNvPr id="4" name="Slide Number Placeholder 3"/>
          <p:cNvSpPr>
            <a:spLocks noGrp="1"/>
          </p:cNvSpPr>
          <p:nvPr>
            <p:ph type="sldNum" sz="quarter" idx="10"/>
          </p:nvPr>
        </p:nvSpPr>
        <p:spPr/>
        <p:txBody>
          <a:bodyPr/>
          <a:lstStyle/>
          <a:p>
            <a:fld id="{1549055D-1308-904E-B0CC-417C0F66E267}" type="slidenum">
              <a:rPr lang="en-US" smtClean="0"/>
              <a:t>2</a:t>
            </a:fld>
            <a:endParaRPr lang="en-US"/>
          </a:p>
        </p:txBody>
      </p:sp>
    </p:spTree>
    <p:extLst>
      <p:ext uri="{BB962C8B-B14F-4D97-AF65-F5344CB8AC3E}">
        <p14:creationId xmlns:p14="http://schemas.microsoft.com/office/powerpoint/2010/main" val="18644247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Line Breaks: Use line breaks if you want to</a:t>
            </a:r>
            <a:r>
              <a:rPr lang="en-US" baseline="0" dirty="0" smtClean="0"/>
              <a:t> have start on a new line – without making a new paragraph each time</a:t>
            </a:r>
            <a:endParaRPr lang="en-US" dirty="0"/>
          </a:p>
        </p:txBody>
      </p:sp>
      <p:sp>
        <p:nvSpPr>
          <p:cNvPr id="4" name="Slide Number Placeholder 3"/>
          <p:cNvSpPr>
            <a:spLocks noGrp="1"/>
          </p:cNvSpPr>
          <p:nvPr>
            <p:ph type="sldNum" sz="quarter" idx="10"/>
          </p:nvPr>
        </p:nvSpPr>
        <p:spPr/>
        <p:txBody>
          <a:bodyPr/>
          <a:lstStyle/>
          <a:p>
            <a:fld id="{11201802-3C72-BB40-8660-FC313F7D5FA1}" type="slidenum">
              <a:rPr lang="en-US" smtClean="0"/>
              <a:t>14</a:t>
            </a:fld>
            <a:endParaRPr lang="en-US"/>
          </a:p>
        </p:txBody>
      </p:sp>
    </p:spTree>
    <p:extLst>
      <p:ext uri="{BB962C8B-B14F-4D97-AF65-F5344CB8AC3E}">
        <p14:creationId xmlns:p14="http://schemas.microsoft.com/office/powerpoint/2010/main" val="232374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Line Breaks: Use line breaks if you want to</a:t>
            </a:r>
            <a:r>
              <a:rPr lang="en-US" baseline="0" dirty="0" smtClean="0"/>
              <a:t> have start on a new line – without making a new paragraph each time</a:t>
            </a:r>
            <a:endParaRPr lang="en-US" dirty="0"/>
          </a:p>
        </p:txBody>
      </p:sp>
      <p:sp>
        <p:nvSpPr>
          <p:cNvPr id="4" name="Slide Number Placeholder 3"/>
          <p:cNvSpPr>
            <a:spLocks noGrp="1"/>
          </p:cNvSpPr>
          <p:nvPr>
            <p:ph type="sldNum" sz="quarter" idx="10"/>
          </p:nvPr>
        </p:nvSpPr>
        <p:spPr/>
        <p:txBody>
          <a:bodyPr/>
          <a:lstStyle/>
          <a:p>
            <a:fld id="{11201802-3C72-BB40-8660-FC313F7D5FA1}" type="slidenum">
              <a:rPr lang="en-US" smtClean="0"/>
              <a:t>17</a:t>
            </a:fld>
            <a:endParaRPr lang="en-US"/>
          </a:p>
        </p:txBody>
      </p:sp>
    </p:spTree>
    <p:extLst>
      <p:ext uri="{BB962C8B-B14F-4D97-AF65-F5344CB8AC3E}">
        <p14:creationId xmlns:p14="http://schemas.microsoft.com/office/powerpoint/2010/main" val="1613295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how you</a:t>
            </a:r>
            <a:r>
              <a:rPr lang="en-US" baseline="0" dirty="0" smtClean="0"/>
              <a:t> insert an image tag into the &lt;a&gt; HERE &lt;/a&gt; to make an image linkable. </a:t>
            </a:r>
            <a:endParaRPr lang="en-US" dirty="0"/>
          </a:p>
        </p:txBody>
      </p:sp>
      <p:sp>
        <p:nvSpPr>
          <p:cNvPr id="4" name="Slide Number Placeholder 3"/>
          <p:cNvSpPr>
            <a:spLocks noGrp="1"/>
          </p:cNvSpPr>
          <p:nvPr>
            <p:ph type="sldNum" sz="quarter" idx="10"/>
          </p:nvPr>
        </p:nvSpPr>
        <p:spPr/>
        <p:txBody>
          <a:bodyPr/>
          <a:lstStyle/>
          <a:p>
            <a:fld id="{11201802-3C72-BB40-8660-FC313F7D5FA1}" type="slidenum">
              <a:rPr lang="en-US" smtClean="0"/>
              <a:t>19</a:t>
            </a:fld>
            <a:endParaRPr lang="en-US"/>
          </a:p>
        </p:txBody>
      </p:sp>
    </p:spTree>
    <p:extLst>
      <p:ext uri="{BB962C8B-B14F-4D97-AF65-F5344CB8AC3E}">
        <p14:creationId xmlns:p14="http://schemas.microsoft.com/office/powerpoint/2010/main" val="6822381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how you</a:t>
            </a:r>
            <a:r>
              <a:rPr lang="en-US" baseline="0" dirty="0" smtClean="0"/>
              <a:t> insert an image tag into the &lt;a&gt; HERE &lt;/a&gt; to make an image linkable. </a:t>
            </a:r>
          </a:p>
          <a:p>
            <a:endParaRPr lang="en-US" baseline="0" dirty="0" smtClean="0"/>
          </a:p>
          <a:p>
            <a:pPr marL="171450" indent="-171450">
              <a:buFontTx/>
              <a:buChar char="-"/>
            </a:pPr>
            <a:r>
              <a:rPr lang="en-US" baseline="0" dirty="0" smtClean="0"/>
              <a:t>The style = if your image isn’t the size you want. </a:t>
            </a:r>
          </a:p>
          <a:p>
            <a:pPr marL="171450" indent="-171450">
              <a:buFontTx/>
              <a:buChar char="-"/>
            </a:pPr>
            <a:r>
              <a:rPr lang="en-US" baseline="0" dirty="0" smtClean="0"/>
              <a:t>Images coming up soon </a:t>
            </a:r>
          </a:p>
        </p:txBody>
      </p:sp>
      <p:sp>
        <p:nvSpPr>
          <p:cNvPr id="4" name="Slide Number Placeholder 3"/>
          <p:cNvSpPr>
            <a:spLocks noGrp="1"/>
          </p:cNvSpPr>
          <p:nvPr>
            <p:ph type="sldNum" sz="quarter" idx="10"/>
          </p:nvPr>
        </p:nvSpPr>
        <p:spPr/>
        <p:txBody>
          <a:bodyPr/>
          <a:lstStyle/>
          <a:p>
            <a:fld id="{11201802-3C72-BB40-8660-FC313F7D5FA1}" type="slidenum">
              <a:rPr lang="en-US" smtClean="0"/>
              <a:t>20</a:t>
            </a:fld>
            <a:endParaRPr lang="en-US"/>
          </a:p>
        </p:txBody>
      </p:sp>
    </p:spTree>
    <p:extLst>
      <p:ext uri="{BB962C8B-B14F-4D97-AF65-F5344CB8AC3E}">
        <p14:creationId xmlns:p14="http://schemas.microsoft.com/office/powerpoint/2010/main" val="282860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Columns</a:t>
            </a:r>
            <a:r>
              <a:rPr lang="en-US" baseline="0" dirty="0" smtClean="0"/>
              <a:t> – table data. </a:t>
            </a:r>
            <a:endParaRPr lang="en-US" dirty="0"/>
          </a:p>
        </p:txBody>
      </p:sp>
      <p:sp>
        <p:nvSpPr>
          <p:cNvPr id="4" name="Slide Number Placeholder 3"/>
          <p:cNvSpPr>
            <a:spLocks noGrp="1"/>
          </p:cNvSpPr>
          <p:nvPr>
            <p:ph type="sldNum" sz="quarter" idx="10"/>
          </p:nvPr>
        </p:nvSpPr>
        <p:spPr/>
        <p:txBody>
          <a:bodyPr/>
          <a:lstStyle/>
          <a:p>
            <a:fld id="{11201802-3C72-BB40-8660-FC313F7D5FA1}" type="slidenum">
              <a:rPr lang="en-US" smtClean="0"/>
              <a:t>22</a:t>
            </a:fld>
            <a:endParaRPr lang="en-US"/>
          </a:p>
        </p:txBody>
      </p:sp>
    </p:spTree>
    <p:extLst>
      <p:ext uri="{BB962C8B-B14F-4D97-AF65-F5344CB8AC3E}">
        <p14:creationId xmlns:p14="http://schemas.microsoft.com/office/powerpoint/2010/main" val="329785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11201802-3C72-BB40-8660-FC313F7D5FA1}" type="slidenum">
              <a:rPr lang="en-US" smtClean="0"/>
              <a:t>25</a:t>
            </a:fld>
            <a:endParaRPr lang="en-US"/>
          </a:p>
        </p:txBody>
      </p:sp>
    </p:spTree>
    <p:extLst>
      <p:ext uri="{BB962C8B-B14F-4D97-AF65-F5344CB8AC3E}">
        <p14:creationId xmlns:p14="http://schemas.microsoft.com/office/powerpoint/2010/main" val="3524888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Text Editors</a:t>
            </a:r>
            <a:r>
              <a:rPr lang="en-US" b="1" baseline="0" dirty="0" smtClean="0"/>
              <a:t>  include vs code - works on everything - </a:t>
            </a:r>
            <a:r>
              <a:rPr lang="en-US" b="1" baseline="0" dirty="0" err="1" smtClean="0"/>
              <a:t>linux</a:t>
            </a:r>
            <a:r>
              <a:rPr lang="en-US" b="1" baseline="0" dirty="0" smtClean="0"/>
              <a:t> mac windows </a:t>
            </a:r>
            <a:endParaRPr lang="en-US" b="0" baseline="0" dirty="0" smtClean="0"/>
          </a:p>
        </p:txBody>
      </p:sp>
      <p:sp>
        <p:nvSpPr>
          <p:cNvPr id="4" name="Slide Number Placeholder 3"/>
          <p:cNvSpPr>
            <a:spLocks noGrp="1"/>
          </p:cNvSpPr>
          <p:nvPr>
            <p:ph type="sldNum" sz="quarter" idx="10"/>
          </p:nvPr>
        </p:nvSpPr>
        <p:spPr/>
        <p:txBody>
          <a:bodyPr/>
          <a:lstStyle/>
          <a:p>
            <a:fld id="{11201802-3C72-BB40-8660-FC313F7D5FA1}" type="slidenum">
              <a:rPr lang="en-US" smtClean="0"/>
              <a:t>26</a:t>
            </a:fld>
            <a:endParaRPr lang="en-US"/>
          </a:p>
        </p:txBody>
      </p:sp>
    </p:spTree>
    <p:extLst>
      <p:ext uri="{BB962C8B-B14F-4D97-AF65-F5344CB8AC3E}">
        <p14:creationId xmlns:p14="http://schemas.microsoft.com/office/powerpoint/2010/main" val="654733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b="0" i="0" kern="1200" dirty="0" smtClean="0">
                <a:solidFill>
                  <a:schemeClr val="tx1"/>
                </a:solidFill>
                <a:effectLst/>
                <a:latin typeface="+mn-lt"/>
                <a:ea typeface="+mn-ea"/>
                <a:cs typeface="+mn-cs"/>
              </a:rPr>
              <a:t>CSS is used to define styles for your web pages, including the design, layout and variations in display for different devices and screen sizes. </a:t>
            </a:r>
          </a:p>
          <a:p>
            <a:endParaRPr lang="en-NZ" sz="1200" b="0" i="0" kern="1200" dirty="0" smtClean="0">
              <a:solidFill>
                <a:schemeClr val="tx1"/>
              </a:solidFill>
              <a:effectLst/>
              <a:latin typeface="+mn-lt"/>
              <a:ea typeface="+mn-ea"/>
              <a:cs typeface="+mn-cs"/>
            </a:endParaRPr>
          </a:p>
          <a:p>
            <a:r>
              <a:rPr lang="en-NZ" sz="1200" b="0" i="0" kern="1200" dirty="0" smtClean="0">
                <a:solidFill>
                  <a:schemeClr val="tx1"/>
                </a:solidFill>
                <a:effectLst/>
                <a:latin typeface="+mn-lt"/>
                <a:ea typeface="+mn-ea"/>
                <a:cs typeface="+mn-cs"/>
              </a:rPr>
              <a:t>Style definitions saved in </a:t>
            </a:r>
            <a:r>
              <a:rPr lang="en-NZ" sz="1200" b="0" i="0" kern="1200" dirty="0" err="1" smtClean="0">
                <a:solidFill>
                  <a:schemeClr val="tx1"/>
                </a:solidFill>
                <a:effectLst/>
                <a:latin typeface="+mn-lt"/>
                <a:ea typeface="+mn-ea"/>
                <a:cs typeface="+mn-cs"/>
              </a:rPr>
              <a:t>exte</a:t>
            </a:r>
            <a:endParaRPr lang="en-NZ" dirty="0"/>
          </a:p>
        </p:txBody>
      </p:sp>
      <p:sp>
        <p:nvSpPr>
          <p:cNvPr id="4" name="Slide Number Placeholder 3"/>
          <p:cNvSpPr>
            <a:spLocks noGrp="1"/>
          </p:cNvSpPr>
          <p:nvPr>
            <p:ph type="sldNum" sz="quarter" idx="10"/>
          </p:nvPr>
        </p:nvSpPr>
        <p:spPr/>
        <p:txBody>
          <a:bodyPr/>
          <a:lstStyle/>
          <a:p>
            <a:fld id="{11201802-3C72-BB40-8660-FC313F7D5FA1}" type="slidenum">
              <a:rPr lang="en-US" smtClean="0"/>
              <a:t>27</a:t>
            </a:fld>
            <a:endParaRPr lang="en-US"/>
          </a:p>
        </p:txBody>
      </p:sp>
    </p:spTree>
    <p:extLst>
      <p:ext uri="{BB962C8B-B14F-4D97-AF65-F5344CB8AC3E}">
        <p14:creationId xmlns:p14="http://schemas.microsoft.com/office/powerpoint/2010/main" val="15613227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Reminder;</a:t>
            </a:r>
            <a:r>
              <a:rPr lang="en-NZ" baseline="0" dirty="0" smtClean="0"/>
              <a:t> IDs are unique while classes are not. So you can change multiple elements with classes/element </a:t>
            </a:r>
            <a:endParaRPr lang="en-NZ" dirty="0"/>
          </a:p>
        </p:txBody>
      </p:sp>
      <p:sp>
        <p:nvSpPr>
          <p:cNvPr id="4" name="Slide Number Placeholder 3"/>
          <p:cNvSpPr>
            <a:spLocks noGrp="1"/>
          </p:cNvSpPr>
          <p:nvPr>
            <p:ph type="sldNum" sz="quarter" idx="10"/>
          </p:nvPr>
        </p:nvSpPr>
        <p:spPr/>
        <p:txBody>
          <a:bodyPr/>
          <a:lstStyle/>
          <a:p>
            <a:fld id="{11201802-3C72-BB40-8660-FC313F7D5FA1}" type="slidenum">
              <a:rPr lang="en-US" smtClean="0"/>
              <a:t>30</a:t>
            </a:fld>
            <a:endParaRPr lang="en-US"/>
          </a:p>
        </p:txBody>
      </p:sp>
    </p:spTree>
    <p:extLst>
      <p:ext uri="{BB962C8B-B14F-4D97-AF65-F5344CB8AC3E}">
        <p14:creationId xmlns:p14="http://schemas.microsoft.com/office/powerpoint/2010/main" val="20009902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11201802-3C72-BB40-8660-FC313F7D5FA1}" type="slidenum">
              <a:rPr lang="en-US" smtClean="0"/>
              <a:t>31</a:t>
            </a:fld>
            <a:endParaRPr lang="en-US"/>
          </a:p>
        </p:txBody>
      </p:sp>
    </p:spTree>
    <p:extLst>
      <p:ext uri="{BB962C8B-B14F-4D97-AF65-F5344CB8AC3E}">
        <p14:creationId xmlns:p14="http://schemas.microsoft.com/office/powerpoint/2010/main" val="1475772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49055D-1308-904E-B0CC-417C0F66E267}" type="slidenum">
              <a:rPr lang="en-US" smtClean="0"/>
              <a:t>3</a:t>
            </a:fld>
            <a:endParaRPr lang="en-US"/>
          </a:p>
        </p:txBody>
      </p:sp>
    </p:spTree>
    <p:extLst>
      <p:ext uri="{BB962C8B-B14F-4D97-AF65-F5344CB8AC3E}">
        <p14:creationId xmlns:p14="http://schemas.microsoft.com/office/powerpoint/2010/main" val="11647804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Can do padding</a:t>
            </a:r>
            <a:r>
              <a:rPr lang="en-NZ" baseline="0" dirty="0" smtClean="0"/>
              <a:t> for all sides or individual sides by different declarations </a:t>
            </a:r>
          </a:p>
          <a:p>
            <a:r>
              <a:rPr lang="en-NZ" baseline="0" dirty="0" smtClean="0"/>
              <a:t>This can be done for all other elements in box model – </a:t>
            </a:r>
            <a:r>
              <a:rPr lang="en-NZ" baseline="0" dirty="0" err="1" smtClean="0"/>
              <a:t>ie</a:t>
            </a:r>
            <a:r>
              <a:rPr lang="en-NZ" baseline="0" dirty="0" smtClean="0"/>
              <a:t> border: border-style: solid, border-width: 5px;</a:t>
            </a:r>
            <a:endParaRPr lang="en-NZ" dirty="0"/>
          </a:p>
        </p:txBody>
      </p:sp>
      <p:sp>
        <p:nvSpPr>
          <p:cNvPr id="4" name="Slide Number Placeholder 3"/>
          <p:cNvSpPr>
            <a:spLocks noGrp="1"/>
          </p:cNvSpPr>
          <p:nvPr>
            <p:ph type="sldNum" sz="quarter" idx="10"/>
          </p:nvPr>
        </p:nvSpPr>
        <p:spPr/>
        <p:txBody>
          <a:bodyPr/>
          <a:lstStyle/>
          <a:p>
            <a:fld id="{11201802-3C72-BB40-8660-FC313F7D5FA1}" type="slidenum">
              <a:rPr lang="en-US" smtClean="0"/>
              <a:t>38</a:t>
            </a:fld>
            <a:endParaRPr lang="en-US"/>
          </a:p>
        </p:txBody>
      </p:sp>
    </p:spTree>
    <p:extLst>
      <p:ext uri="{BB962C8B-B14F-4D97-AF65-F5344CB8AC3E}">
        <p14:creationId xmlns:p14="http://schemas.microsoft.com/office/powerpoint/2010/main" val="20586142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b="0" i="0" kern="1200" dirty="0" smtClean="0">
                <a:solidFill>
                  <a:schemeClr val="tx1"/>
                </a:solidFill>
                <a:effectLst/>
                <a:latin typeface="+mn-lt"/>
                <a:ea typeface="+mn-ea"/>
                <a:cs typeface="+mn-cs"/>
              </a:rPr>
              <a:t>A JavaScript function is a block of code designed to perform a particular task.</a:t>
            </a:r>
            <a:endParaRPr lang="en-NZ" dirty="0"/>
          </a:p>
        </p:txBody>
      </p:sp>
      <p:sp>
        <p:nvSpPr>
          <p:cNvPr id="4" name="Slide Number Placeholder 3"/>
          <p:cNvSpPr>
            <a:spLocks noGrp="1"/>
          </p:cNvSpPr>
          <p:nvPr>
            <p:ph type="sldNum" sz="quarter" idx="10"/>
          </p:nvPr>
        </p:nvSpPr>
        <p:spPr/>
        <p:txBody>
          <a:bodyPr/>
          <a:lstStyle/>
          <a:p>
            <a:fld id="{11201802-3C72-BB40-8660-FC313F7D5FA1}" type="slidenum">
              <a:rPr lang="en-US" smtClean="0"/>
              <a:t>43</a:t>
            </a:fld>
            <a:endParaRPr lang="en-US"/>
          </a:p>
        </p:txBody>
      </p:sp>
    </p:spTree>
    <p:extLst>
      <p:ext uri="{BB962C8B-B14F-4D97-AF65-F5344CB8AC3E}">
        <p14:creationId xmlns:p14="http://schemas.microsoft.com/office/powerpoint/2010/main" val="13601539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11201802-3C72-BB40-8660-FC313F7D5FA1}" type="slidenum">
              <a:rPr lang="en-US" smtClean="0"/>
              <a:t>44</a:t>
            </a:fld>
            <a:endParaRPr lang="en-US"/>
          </a:p>
        </p:txBody>
      </p:sp>
    </p:spTree>
    <p:extLst>
      <p:ext uri="{BB962C8B-B14F-4D97-AF65-F5344CB8AC3E}">
        <p14:creationId xmlns:p14="http://schemas.microsoft.com/office/powerpoint/2010/main" val="8199744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201802-3C72-BB40-8660-FC313F7D5FA1}" type="slidenum">
              <a:rPr lang="en-US" smtClean="0"/>
              <a:t>45</a:t>
            </a:fld>
            <a:endParaRPr lang="en-US"/>
          </a:p>
        </p:txBody>
      </p:sp>
    </p:spTree>
    <p:extLst>
      <p:ext uri="{BB962C8B-B14F-4D97-AF65-F5344CB8AC3E}">
        <p14:creationId xmlns:p14="http://schemas.microsoft.com/office/powerpoint/2010/main" val="1982039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11201802-3C72-BB40-8660-FC313F7D5FA1}" type="slidenum">
              <a:rPr lang="en-US" smtClean="0"/>
              <a:t>46</a:t>
            </a:fld>
            <a:endParaRPr lang="en-US"/>
          </a:p>
        </p:txBody>
      </p:sp>
    </p:spTree>
    <p:extLst>
      <p:ext uri="{BB962C8B-B14F-4D97-AF65-F5344CB8AC3E}">
        <p14:creationId xmlns:p14="http://schemas.microsoft.com/office/powerpoint/2010/main" val="623645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11201802-3C72-BB40-8660-FC313F7D5FA1}" type="slidenum">
              <a:rPr lang="en-US" smtClean="0"/>
              <a:t>7</a:t>
            </a:fld>
            <a:endParaRPr lang="en-US"/>
          </a:p>
        </p:txBody>
      </p:sp>
    </p:spTree>
    <p:extLst>
      <p:ext uri="{BB962C8B-B14F-4D97-AF65-F5344CB8AC3E}">
        <p14:creationId xmlns:p14="http://schemas.microsoft.com/office/powerpoint/2010/main" val="1602894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201802-3C72-BB40-8660-FC313F7D5FA1}" type="slidenum">
              <a:rPr lang="en-US" smtClean="0"/>
              <a:t>8</a:t>
            </a:fld>
            <a:endParaRPr lang="en-US"/>
          </a:p>
        </p:txBody>
      </p:sp>
    </p:spTree>
    <p:extLst>
      <p:ext uri="{BB962C8B-B14F-4D97-AF65-F5344CB8AC3E}">
        <p14:creationId xmlns:p14="http://schemas.microsoft.com/office/powerpoint/2010/main" val="183533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Text Editors</a:t>
            </a:r>
            <a:r>
              <a:rPr lang="en-US" b="1" baseline="0" dirty="0" smtClean="0"/>
              <a:t>  include vs code - works on everything - </a:t>
            </a:r>
            <a:r>
              <a:rPr lang="en-US" b="1" baseline="0" dirty="0" err="1" smtClean="0"/>
              <a:t>linux</a:t>
            </a:r>
            <a:r>
              <a:rPr lang="en-US" b="1" baseline="0" dirty="0" smtClean="0"/>
              <a:t> mac windows </a:t>
            </a:r>
            <a:endParaRPr lang="en-US" b="0" baseline="0" dirty="0" smtClean="0"/>
          </a:p>
        </p:txBody>
      </p:sp>
      <p:sp>
        <p:nvSpPr>
          <p:cNvPr id="4" name="Slide Number Placeholder 3"/>
          <p:cNvSpPr>
            <a:spLocks noGrp="1"/>
          </p:cNvSpPr>
          <p:nvPr>
            <p:ph type="sldNum" sz="quarter" idx="10"/>
          </p:nvPr>
        </p:nvSpPr>
        <p:spPr/>
        <p:txBody>
          <a:bodyPr/>
          <a:lstStyle/>
          <a:p>
            <a:fld id="{11201802-3C72-BB40-8660-FC313F7D5FA1}" type="slidenum">
              <a:rPr lang="en-US" smtClean="0"/>
              <a:t>9</a:t>
            </a:fld>
            <a:endParaRPr lang="en-US"/>
          </a:p>
        </p:txBody>
      </p:sp>
    </p:spTree>
    <p:extLst>
      <p:ext uri="{BB962C8B-B14F-4D97-AF65-F5344CB8AC3E}">
        <p14:creationId xmlns:p14="http://schemas.microsoft.com/office/powerpoint/2010/main" val="2114803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Hyper Text Markup Language</a:t>
            </a:r>
          </a:p>
          <a:p>
            <a:r>
              <a:rPr lang="en-US" b="1" dirty="0" smtClean="0"/>
              <a:t>Markup Language – is a set of markup tags</a:t>
            </a:r>
          </a:p>
          <a:p>
            <a:endParaRPr lang="en-US" b="1" dirty="0" smtClean="0"/>
          </a:p>
          <a:p>
            <a:r>
              <a:rPr lang="en-US" b="0" dirty="0" smtClean="0"/>
              <a:t>Example</a:t>
            </a:r>
            <a:r>
              <a:rPr lang="en-US" b="0" baseline="0" dirty="0" smtClean="0"/>
              <a:t> of other markup languages – e.g. Markdown </a:t>
            </a:r>
            <a:endParaRPr lang="en-US" b="0" dirty="0" smtClean="0"/>
          </a:p>
          <a:p>
            <a:r>
              <a:rPr lang="en-US" b="1" dirty="0" smtClean="0"/>
              <a:t>HTML – HTML Tags </a:t>
            </a:r>
          </a:p>
          <a:p>
            <a:endParaRPr lang="en-US" b="1" dirty="0" smtClean="0"/>
          </a:p>
          <a:p>
            <a:r>
              <a:rPr lang="en-US" b="1" dirty="0" smtClean="0"/>
              <a:t>Each tag describes a different document content </a:t>
            </a:r>
          </a:p>
          <a:p>
            <a:r>
              <a:rPr lang="en-US" b="0" dirty="0" smtClean="0"/>
              <a:t>DOC</a:t>
            </a:r>
            <a:r>
              <a:rPr lang="en-US" b="0" baseline="0" dirty="0" smtClean="0"/>
              <a:t>TYPE surrounds the entire page structure (shown) – displays a document correctly – not case sensitive </a:t>
            </a:r>
          </a:p>
          <a:p>
            <a:r>
              <a:rPr lang="en-US" b="0" baseline="0" dirty="0" smtClean="0"/>
              <a:t>Examples: html, head, title, body, h1, p </a:t>
            </a:r>
          </a:p>
        </p:txBody>
      </p:sp>
      <p:sp>
        <p:nvSpPr>
          <p:cNvPr id="4" name="Slide Number Placeholder 3"/>
          <p:cNvSpPr>
            <a:spLocks noGrp="1"/>
          </p:cNvSpPr>
          <p:nvPr>
            <p:ph type="sldNum" sz="quarter" idx="10"/>
          </p:nvPr>
        </p:nvSpPr>
        <p:spPr/>
        <p:txBody>
          <a:bodyPr/>
          <a:lstStyle/>
          <a:p>
            <a:fld id="{11201802-3C72-BB40-8660-FC313F7D5FA1}" type="slidenum">
              <a:rPr lang="en-US" smtClean="0"/>
              <a:t>10</a:t>
            </a:fld>
            <a:endParaRPr lang="en-US"/>
          </a:p>
        </p:txBody>
      </p:sp>
    </p:spTree>
    <p:extLst>
      <p:ext uri="{BB962C8B-B14F-4D97-AF65-F5344CB8AC3E}">
        <p14:creationId xmlns:p14="http://schemas.microsoft.com/office/powerpoint/2010/main" val="1308436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Hyper Text Markup Language</a:t>
            </a:r>
          </a:p>
          <a:p>
            <a:r>
              <a:rPr lang="en-US" b="1" dirty="0" smtClean="0"/>
              <a:t>Markup Language – is a set of markup tags</a:t>
            </a:r>
          </a:p>
          <a:p>
            <a:endParaRPr lang="en-US" b="1" dirty="0" smtClean="0"/>
          </a:p>
          <a:p>
            <a:r>
              <a:rPr lang="en-US" b="0" dirty="0" smtClean="0"/>
              <a:t>Example</a:t>
            </a:r>
            <a:r>
              <a:rPr lang="en-US" b="0" baseline="0" dirty="0" smtClean="0"/>
              <a:t> of other markup languages – e.g. Markdown </a:t>
            </a:r>
            <a:endParaRPr lang="en-US" b="0" dirty="0" smtClean="0"/>
          </a:p>
          <a:p>
            <a:r>
              <a:rPr lang="en-US" b="1" dirty="0" smtClean="0"/>
              <a:t>HTML – HTML Tags </a:t>
            </a:r>
          </a:p>
          <a:p>
            <a:endParaRPr lang="en-US" b="1" dirty="0" smtClean="0"/>
          </a:p>
          <a:p>
            <a:r>
              <a:rPr lang="en-US" b="1" dirty="0" smtClean="0"/>
              <a:t>Each tag describes a different document content </a:t>
            </a:r>
          </a:p>
          <a:p>
            <a:r>
              <a:rPr lang="en-US" b="0" dirty="0" smtClean="0"/>
              <a:t>DOC</a:t>
            </a:r>
            <a:r>
              <a:rPr lang="en-US" b="0" baseline="0" dirty="0" smtClean="0"/>
              <a:t>TYPE surrounds the entire page structure (shown) – displays a document correctly – not case sensitive </a:t>
            </a:r>
          </a:p>
          <a:p>
            <a:r>
              <a:rPr lang="en-US" b="0" baseline="0" dirty="0" smtClean="0"/>
              <a:t>Examples: html, head, title, body, h1, p </a:t>
            </a:r>
          </a:p>
        </p:txBody>
      </p:sp>
      <p:sp>
        <p:nvSpPr>
          <p:cNvPr id="4" name="Slide Number Placeholder 3"/>
          <p:cNvSpPr>
            <a:spLocks noGrp="1"/>
          </p:cNvSpPr>
          <p:nvPr>
            <p:ph type="sldNum" sz="quarter" idx="10"/>
          </p:nvPr>
        </p:nvSpPr>
        <p:spPr/>
        <p:txBody>
          <a:bodyPr/>
          <a:lstStyle/>
          <a:p>
            <a:fld id="{11201802-3C72-BB40-8660-FC313F7D5FA1}" type="slidenum">
              <a:rPr lang="en-US" smtClean="0"/>
              <a:t>11</a:t>
            </a:fld>
            <a:endParaRPr lang="en-US"/>
          </a:p>
        </p:txBody>
      </p:sp>
    </p:spTree>
    <p:extLst>
      <p:ext uri="{BB962C8B-B14F-4D97-AF65-F5344CB8AC3E}">
        <p14:creationId xmlns:p14="http://schemas.microsoft.com/office/powerpoint/2010/main" val="247194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Note: &lt;title&gt; tag puts it where ‘</a:t>
            </a:r>
            <a:r>
              <a:rPr lang="en-US" baseline="0" dirty="0" err="1" smtClean="0"/>
              <a:t>index.htm</a:t>
            </a:r>
            <a:r>
              <a:rPr lang="en-US" baseline="0" dirty="0" smtClean="0"/>
              <a:t>’ is.</a:t>
            </a:r>
          </a:p>
          <a:p>
            <a:endParaRPr lang="en-US" baseline="0" dirty="0" smtClean="0"/>
          </a:p>
          <a:p>
            <a:r>
              <a:rPr lang="en-US" baseline="0" dirty="0" smtClean="0"/>
              <a:t>Remember to do the end tag! </a:t>
            </a:r>
          </a:p>
          <a:p>
            <a:endParaRPr lang="en-US" baseline="0" dirty="0" smtClean="0"/>
          </a:p>
          <a:p>
            <a:r>
              <a:rPr lang="en-US" b="0" dirty="0" smtClean="0"/>
              <a:t>DOC</a:t>
            </a:r>
            <a:r>
              <a:rPr lang="en-US" b="0" baseline="0" dirty="0" smtClean="0"/>
              <a:t>TYPE surrounds the entire page structure (shown) – displays a document correctly – not case sensitive </a:t>
            </a:r>
          </a:p>
          <a:p>
            <a:r>
              <a:rPr lang="en-US" b="0" baseline="0" dirty="0" smtClean="0"/>
              <a:t>Examples: html, head, title, body, h1, p </a:t>
            </a:r>
          </a:p>
          <a:p>
            <a:endParaRPr lang="en-US" baseline="0" dirty="0" smtClean="0"/>
          </a:p>
        </p:txBody>
      </p:sp>
      <p:sp>
        <p:nvSpPr>
          <p:cNvPr id="4" name="Slide Number Placeholder 3"/>
          <p:cNvSpPr>
            <a:spLocks noGrp="1"/>
          </p:cNvSpPr>
          <p:nvPr>
            <p:ph type="sldNum" sz="quarter" idx="10"/>
          </p:nvPr>
        </p:nvSpPr>
        <p:spPr/>
        <p:txBody>
          <a:bodyPr/>
          <a:lstStyle/>
          <a:p>
            <a:fld id="{11201802-3C72-BB40-8660-FC313F7D5FA1}" type="slidenum">
              <a:rPr lang="en-US" smtClean="0"/>
              <a:t>12</a:t>
            </a:fld>
            <a:endParaRPr lang="en-US"/>
          </a:p>
        </p:txBody>
      </p:sp>
    </p:spTree>
    <p:extLst>
      <p:ext uri="{BB962C8B-B14F-4D97-AF65-F5344CB8AC3E}">
        <p14:creationId xmlns:p14="http://schemas.microsoft.com/office/powerpoint/2010/main" val="1081017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Note: &lt;title&gt; tag puts it where ‘</a:t>
            </a:r>
            <a:r>
              <a:rPr lang="en-US" baseline="0" dirty="0" err="1" smtClean="0"/>
              <a:t>index.htm</a:t>
            </a:r>
            <a:r>
              <a:rPr lang="en-US" baseline="0" dirty="0" smtClean="0"/>
              <a:t>’ is.</a:t>
            </a:r>
          </a:p>
          <a:p>
            <a:endParaRPr lang="en-US" baseline="0" dirty="0" smtClean="0"/>
          </a:p>
          <a:p>
            <a:r>
              <a:rPr lang="en-US" baseline="0" dirty="0" smtClean="0"/>
              <a:t>Remember to do the end tag! </a:t>
            </a:r>
          </a:p>
        </p:txBody>
      </p:sp>
      <p:sp>
        <p:nvSpPr>
          <p:cNvPr id="4" name="Slide Number Placeholder 3"/>
          <p:cNvSpPr>
            <a:spLocks noGrp="1"/>
          </p:cNvSpPr>
          <p:nvPr>
            <p:ph type="sldNum" sz="quarter" idx="10"/>
          </p:nvPr>
        </p:nvSpPr>
        <p:spPr/>
        <p:txBody>
          <a:bodyPr/>
          <a:lstStyle/>
          <a:p>
            <a:fld id="{11201802-3C72-BB40-8660-FC313F7D5FA1}" type="slidenum">
              <a:rPr lang="en-US" smtClean="0"/>
              <a:t>13</a:t>
            </a:fld>
            <a:endParaRPr lang="en-US"/>
          </a:p>
        </p:txBody>
      </p:sp>
    </p:spTree>
    <p:extLst>
      <p:ext uri="{BB962C8B-B14F-4D97-AF65-F5344CB8AC3E}">
        <p14:creationId xmlns:p14="http://schemas.microsoft.com/office/powerpoint/2010/main" val="868798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4A08063-3AE4-5F4C-B5F0-18AC6A24125F}" type="datetimeFigureOut">
              <a:rPr lang="en-US" smtClean="0"/>
              <a:t>5/20/2016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1355622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4A08063-3AE4-5F4C-B5F0-18AC6A24125F}" type="datetimeFigureOut">
              <a:rPr lang="en-US" smtClean="0"/>
              <a:t>5/20/2016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661990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4A08063-3AE4-5F4C-B5F0-18AC6A24125F}" type="datetimeFigureOut">
              <a:rPr lang="en-US" smtClean="0"/>
              <a:t>5/20/2016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21142017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EEEEE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794005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2108554261"/>
      </p:ext>
    </p:extLst>
  </p:cSld>
  <p:clrMapOvr>
    <a:masterClrMapping/>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4A08063-3AE4-5F4C-B5F0-18AC6A24125F}" type="datetimeFigureOut">
              <a:rPr lang="en-US" smtClean="0"/>
              <a:t>5/20/2016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1296523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4A08063-3AE4-5F4C-B5F0-18AC6A24125F}" type="datetimeFigureOut">
              <a:rPr lang="en-US" smtClean="0"/>
              <a:t>5/20/2016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145494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4A08063-3AE4-5F4C-B5F0-18AC6A24125F}" type="datetimeFigureOut">
              <a:rPr lang="en-US" smtClean="0"/>
              <a:t>5/20/2016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1496242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4A08063-3AE4-5F4C-B5F0-18AC6A24125F}" type="datetimeFigureOut">
              <a:rPr lang="en-US" smtClean="0"/>
              <a:t>5/20/2016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3184096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4A08063-3AE4-5F4C-B5F0-18AC6A24125F}" type="datetimeFigureOut">
              <a:rPr lang="en-US" smtClean="0"/>
              <a:t>5/20/2016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2129844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A08063-3AE4-5F4C-B5F0-18AC6A24125F}" type="datetimeFigureOut">
              <a:rPr lang="en-US" smtClean="0"/>
              <a:t>5/20/2016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2042982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4A08063-3AE4-5F4C-B5F0-18AC6A24125F}" type="datetimeFigureOut">
              <a:rPr lang="en-US" smtClean="0"/>
              <a:t>5/20/2016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291316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4A08063-3AE4-5F4C-B5F0-18AC6A24125F}" type="datetimeFigureOut">
              <a:rPr lang="en-US" smtClean="0"/>
              <a:t>5/20/2016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2036360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A08063-3AE4-5F4C-B5F0-18AC6A24125F}" type="datetimeFigureOut">
              <a:rPr lang="en-US" smtClean="0"/>
              <a:t>5/20/2016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B768FF-BB1C-1647-BF60-1B0A20EAA377}" type="slidenum">
              <a:rPr lang="en-US" smtClean="0"/>
              <a:t>‹#›</a:t>
            </a:fld>
            <a:endParaRPr lang="en-US"/>
          </a:p>
        </p:txBody>
      </p:sp>
    </p:spTree>
    <p:extLst>
      <p:ext uri="{BB962C8B-B14F-4D97-AF65-F5344CB8AC3E}">
        <p14:creationId xmlns:p14="http://schemas.microsoft.com/office/powerpoint/2010/main" val="4489478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41.png"/><Relationship Id="rId4" Type="http://schemas.openxmlformats.org/officeDocument/2006/relationships/diagramLayout" Target="../diagrams/layout3.xml"/><Relationship Id="rId9"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image" Target="../media/image41.png"/><Relationship Id="rId4" Type="http://schemas.openxmlformats.org/officeDocument/2006/relationships/diagramLayout" Target="../diagrams/layout4.xml"/><Relationship Id="rId9" Type="http://schemas.openxmlformats.org/officeDocument/2006/relationships/image" Target="../media/image38.png"/></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41.png"/><Relationship Id="rId5" Type="http://schemas.openxmlformats.org/officeDocument/2006/relationships/diagramQuickStyle" Target="../diagrams/quickStyle5.xml"/><Relationship Id="rId10" Type="http://schemas.openxmlformats.org/officeDocument/2006/relationships/image" Target="../media/image38.png"/><Relationship Id="rId4" Type="http://schemas.openxmlformats.org/officeDocument/2006/relationships/diagramLayout" Target="../diagrams/layout5.xml"/><Relationship Id="rId9" Type="http://schemas.openxmlformats.org/officeDocument/2006/relationships/image" Target="../media/image45.png"/></Relationships>
</file>

<file path=ppt/slides/_rels/slide1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image" Target="../media/image41.png"/><Relationship Id="rId5" Type="http://schemas.openxmlformats.org/officeDocument/2006/relationships/diagramQuickStyle" Target="../diagrams/quickStyle6.xml"/><Relationship Id="rId10" Type="http://schemas.openxmlformats.org/officeDocument/2006/relationships/image" Target="../media/image38.png"/><Relationship Id="rId4" Type="http://schemas.openxmlformats.org/officeDocument/2006/relationships/diagramLayout" Target="../diagrams/layout6.xml"/><Relationship Id="rId9" Type="http://schemas.openxmlformats.org/officeDocument/2006/relationships/image" Target="../media/image46.png"/></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image" Target="../media/image38.png"/><Relationship Id="rId5" Type="http://schemas.openxmlformats.org/officeDocument/2006/relationships/diagramQuickStyle" Target="../diagrams/quickStyle7.xml"/><Relationship Id="rId10" Type="http://schemas.openxmlformats.org/officeDocument/2006/relationships/image" Target="../media/image49.png"/><Relationship Id="rId4" Type="http://schemas.openxmlformats.org/officeDocument/2006/relationships/diagramLayout" Target="../diagrams/layout7.xml"/><Relationship Id="rId9" Type="http://schemas.openxmlformats.org/officeDocument/2006/relationships/image" Target="../media/image48.png"/></Relationships>
</file>

<file path=ppt/slides/_rels/slide1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Layout" Target="../diagrams/layout8.xml"/><Relationship Id="rId7" Type="http://schemas.openxmlformats.org/officeDocument/2006/relationships/image" Target="../media/image50.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10" Type="http://schemas.openxmlformats.org/officeDocument/2006/relationships/image" Target="../media/image41.png"/><Relationship Id="rId4" Type="http://schemas.openxmlformats.org/officeDocument/2006/relationships/diagramQuickStyle" Target="../diagrams/quickStyle8.xml"/><Relationship Id="rId9" Type="http://schemas.openxmlformats.org/officeDocument/2006/relationships/image" Target="../media/image38.png"/></Relationships>
</file>

<file path=ppt/slides/_rels/slide1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diagramLayout" Target="../diagrams/layout9.xml"/><Relationship Id="rId7" Type="http://schemas.openxmlformats.org/officeDocument/2006/relationships/image" Target="../media/image52.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10" Type="http://schemas.openxmlformats.org/officeDocument/2006/relationships/image" Target="../media/image41.png"/><Relationship Id="rId4" Type="http://schemas.openxmlformats.org/officeDocument/2006/relationships/diagramQuickStyle" Target="../diagrams/quickStyle9.xml"/><Relationship Id="rId9" Type="http://schemas.openxmlformats.org/officeDocument/2006/relationships/image" Target="../media/image38.png"/></Relationships>
</file>

<file path=ppt/slides/_rels/slide1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0.xml"/><Relationship Id="rId11" Type="http://schemas.openxmlformats.org/officeDocument/2006/relationships/image" Target="../media/image41.png"/><Relationship Id="rId5" Type="http://schemas.openxmlformats.org/officeDocument/2006/relationships/diagramQuickStyle" Target="../diagrams/quickStyle10.xml"/><Relationship Id="rId10" Type="http://schemas.openxmlformats.org/officeDocument/2006/relationships/image" Target="../media/image38.png"/><Relationship Id="rId4" Type="http://schemas.openxmlformats.org/officeDocument/2006/relationships/diagramLayout" Target="../diagrams/layout10.xml"/><Relationship Id="rId9" Type="http://schemas.openxmlformats.org/officeDocument/2006/relationships/image" Target="../media/image55.png"/></Relationships>
</file>

<file path=ppt/slides/_rels/slide1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Layout" Target="../diagrams/layout11.xml"/><Relationship Id="rId7" Type="http://schemas.openxmlformats.org/officeDocument/2006/relationships/image" Target="../media/image38.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9.xml.rels><?xml version="1.0" encoding="UTF-8" standalone="yes"?>
<Relationships xmlns="http://schemas.openxmlformats.org/package/2006/relationships"><Relationship Id="rId8" Type="http://schemas.openxmlformats.org/officeDocument/2006/relationships/diagramQuickStyle" Target="../diagrams/quickStyle12.xml"/><Relationship Id="rId3" Type="http://schemas.openxmlformats.org/officeDocument/2006/relationships/image" Target="../media/image56.png"/><Relationship Id="rId7" Type="http://schemas.openxmlformats.org/officeDocument/2006/relationships/diagramLayout" Target="../diagrams/layout12.xml"/><Relationship Id="rId12"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Data" Target="../diagrams/data12.xml"/><Relationship Id="rId11" Type="http://schemas.openxmlformats.org/officeDocument/2006/relationships/image" Target="../media/image38.png"/><Relationship Id="rId5" Type="http://schemas.openxmlformats.org/officeDocument/2006/relationships/image" Target="../media/image58.png"/><Relationship Id="rId10" Type="http://schemas.microsoft.com/office/2007/relationships/diagramDrawing" Target="../diagrams/drawing12.xml"/><Relationship Id="rId4" Type="http://schemas.openxmlformats.org/officeDocument/2006/relationships/image" Target="../media/image57.png"/><Relationship Id="rId9" Type="http://schemas.openxmlformats.org/officeDocument/2006/relationships/diagramColors" Target="../diagrams/colors12.xml"/></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9.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slides/_rels/slide2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3.xml"/><Relationship Id="rId11" Type="http://schemas.openxmlformats.org/officeDocument/2006/relationships/image" Target="../media/image41.png"/><Relationship Id="rId5" Type="http://schemas.openxmlformats.org/officeDocument/2006/relationships/diagramQuickStyle" Target="../diagrams/quickStyle13.xml"/><Relationship Id="rId10" Type="http://schemas.openxmlformats.org/officeDocument/2006/relationships/image" Target="../media/image38.png"/><Relationship Id="rId4" Type="http://schemas.openxmlformats.org/officeDocument/2006/relationships/diagramLayout" Target="../diagrams/layout13.xml"/><Relationship Id="rId9" Type="http://schemas.openxmlformats.org/officeDocument/2006/relationships/image" Target="../media/image60.png"/></Relationships>
</file>

<file path=ppt/slides/_rels/slide21.xml.rels><?xml version="1.0" encoding="UTF-8" standalone="yes"?>
<Relationships xmlns="http://schemas.openxmlformats.org/package/2006/relationships"><Relationship Id="rId8" Type="http://schemas.openxmlformats.org/officeDocument/2006/relationships/diagramQuickStyle" Target="../diagrams/quickStyle14.xml"/><Relationship Id="rId3" Type="http://schemas.openxmlformats.org/officeDocument/2006/relationships/image" Target="../media/image62.png"/><Relationship Id="rId7" Type="http://schemas.openxmlformats.org/officeDocument/2006/relationships/diagramLayout" Target="../diagrams/layout14.xml"/><Relationship Id="rId12" Type="http://schemas.openxmlformats.org/officeDocument/2006/relationships/image" Target="../media/image41.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diagramData" Target="../diagrams/data14.xml"/><Relationship Id="rId11" Type="http://schemas.openxmlformats.org/officeDocument/2006/relationships/image" Target="../media/image38.png"/><Relationship Id="rId5" Type="http://schemas.openxmlformats.org/officeDocument/2006/relationships/image" Target="../media/image64.png"/><Relationship Id="rId10" Type="http://schemas.microsoft.com/office/2007/relationships/diagramDrawing" Target="../diagrams/drawing14.xml"/><Relationship Id="rId4" Type="http://schemas.openxmlformats.org/officeDocument/2006/relationships/image" Target="../media/image63.png"/><Relationship Id="rId9" Type="http://schemas.openxmlformats.org/officeDocument/2006/relationships/diagramColors" Target="../diagrams/colors14.xml"/></Relationships>
</file>

<file path=ppt/slides/_rels/slide2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5.xml"/><Relationship Id="rId11" Type="http://schemas.openxmlformats.org/officeDocument/2006/relationships/image" Target="../media/image41.png"/><Relationship Id="rId5" Type="http://schemas.openxmlformats.org/officeDocument/2006/relationships/diagramQuickStyle" Target="../diagrams/quickStyle15.xml"/><Relationship Id="rId10" Type="http://schemas.openxmlformats.org/officeDocument/2006/relationships/image" Target="../media/image38.png"/><Relationship Id="rId4" Type="http://schemas.openxmlformats.org/officeDocument/2006/relationships/diagramLayout" Target="../diagrams/layout15.xml"/><Relationship Id="rId9" Type="http://schemas.openxmlformats.org/officeDocument/2006/relationships/image" Target="../media/image66.png"/></Relationships>
</file>

<file path=ppt/slides/_rels/slide23.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diagramLayout" Target="../diagrams/layout16.xml"/><Relationship Id="rId7" Type="http://schemas.openxmlformats.org/officeDocument/2006/relationships/image" Target="../media/image67.png"/><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10" Type="http://schemas.openxmlformats.org/officeDocument/2006/relationships/image" Target="../media/image41.png"/><Relationship Id="rId4" Type="http://schemas.openxmlformats.org/officeDocument/2006/relationships/diagramQuickStyle" Target="../diagrams/quickStyle16.xml"/><Relationship Id="rId9" Type="http://schemas.openxmlformats.org/officeDocument/2006/relationships/image" Target="../media/image38.png"/></Relationships>
</file>

<file path=ppt/slides/_rels/slide2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diagramLayout" Target="../diagrams/layout17.xml"/><Relationship Id="rId7" Type="http://schemas.openxmlformats.org/officeDocument/2006/relationships/image" Target="../media/image69.png"/><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11" Type="http://schemas.openxmlformats.org/officeDocument/2006/relationships/image" Target="../media/image41.png"/><Relationship Id="rId5" Type="http://schemas.openxmlformats.org/officeDocument/2006/relationships/diagramColors" Target="../diagrams/colors17.xml"/><Relationship Id="rId10" Type="http://schemas.openxmlformats.org/officeDocument/2006/relationships/image" Target="../media/image38.png"/><Relationship Id="rId4" Type="http://schemas.openxmlformats.org/officeDocument/2006/relationships/diagramQuickStyle" Target="../diagrams/quickStyle17.xml"/><Relationship Id="rId9" Type="http://schemas.openxmlformats.org/officeDocument/2006/relationships/image" Target="../media/image71.png"/></Relationships>
</file>

<file path=ppt/slides/_rels/slide2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diagramColors" Target="../diagrams/colors18.xml"/><Relationship Id="rId5" Type="http://schemas.openxmlformats.org/officeDocument/2006/relationships/diagramQuickStyle" Target="../diagrams/quickStyle18.xml"/><Relationship Id="rId10" Type="http://schemas.openxmlformats.org/officeDocument/2006/relationships/image" Target="../media/image41.png"/><Relationship Id="rId4" Type="http://schemas.openxmlformats.org/officeDocument/2006/relationships/diagramLayout" Target="../diagrams/layout18.xml"/><Relationship Id="rId9" Type="http://schemas.openxmlformats.org/officeDocument/2006/relationships/image" Target="../media/image38.png"/></Relationships>
</file>

<file path=ppt/slides/_rels/slide2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 Id="rId9" Type="http://schemas.openxmlformats.org/officeDocument/2006/relationships/image" Target="../media/image41.png"/></Relationships>
</file>

<file path=ppt/slides/_rels/slide27.xml.rels><?xml version="1.0" encoding="UTF-8" standalone="yes"?>
<Relationships xmlns="http://schemas.openxmlformats.org/package/2006/relationships"><Relationship Id="rId8" Type="http://schemas.openxmlformats.org/officeDocument/2006/relationships/diagramQuickStyle" Target="../diagrams/quickStyle20.xml"/><Relationship Id="rId3" Type="http://schemas.openxmlformats.org/officeDocument/2006/relationships/image" Target="../media/image73.png"/><Relationship Id="rId7" Type="http://schemas.openxmlformats.org/officeDocument/2006/relationships/diagramLayout" Target="../diagrams/layout20.xml"/><Relationship Id="rId12"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Data" Target="../diagrams/data20.xml"/><Relationship Id="rId11" Type="http://schemas.openxmlformats.org/officeDocument/2006/relationships/image" Target="../media/image38.png"/><Relationship Id="rId5" Type="http://schemas.openxmlformats.org/officeDocument/2006/relationships/image" Target="../media/image75.png"/><Relationship Id="rId10" Type="http://schemas.microsoft.com/office/2007/relationships/diagramDrawing" Target="../diagrams/drawing20.xml"/><Relationship Id="rId4" Type="http://schemas.openxmlformats.org/officeDocument/2006/relationships/image" Target="../media/image74.png"/><Relationship Id="rId9" Type="http://schemas.openxmlformats.org/officeDocument/2006/relationships/diagramColors" Target="../diagrams/colors20.xml"/></Relationships>
</file>

<file path=ppt/slides/_rels/slide2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Layout" Target="../diagrams/layout21.xml"/><Relationship Id="rId7" Type="http://schemas.openxmlformats.org/officeDocument/2006/relationships/image" Target="../media/image38.png"/><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 Id="rId9" Type="http://schemas.openxmlformats.org/officeDocument/2006/relationships/image" Target="../media/image76.emf"/></Relationships>
</file>

<file path=ppt/slides/_rels/slide2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 Id="rId9"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10.tiff"/><Relationship Id="rId7" Type="http://schemas.openxmlformats.org/officeDocument/2006/relationships/image" Target="../media/image14.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tiff"/><Relationship Id="rId5" Type="http://schemas.openxmlformats.org/officeDocument/2006/relationships/image" Target="../media/image12.tiff"/><Relationship Id="rId4" Type="http://schemas.openxmlformats.org/officeDocument/2006/relationships/image" Target="../media/image11.tiff"/></Relationships>
</file>

<file path=ppt/slides/_rels/slide3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 Id="rId9" Type="http://schemas.openxmlformats.org/officeDocument/2006/relationships/image" Target="../media/image41.png"/></Relationships>
</file>

<file path=ppt/slides/_rels/slide3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 Id="rId9" Type="http://schemas.openxmlformats.org/officeDocument/2006/relationships/image" Target="../media/image41.png"/></Relationships>
</file>

<file path=ppt/slides/_rels/slide3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Layout" Target="../diagrams/layout25.xml"/><Relationship Id="rId7" Type="http://schemas.openxmlformats.org/officeDocument/2006/relationships/image" Target="../media/image38.png"/><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33.xml.rels><?xml version="1.0" encoding="UTF-8" standalone="yes"?>
<Relationships xmlns="http://schemas.openxmlformats.org/package/2006/relationships"><Relationship Id="rId8" Type="http://schemas.openxmlformats.org/officeDocument/2006/relationships/diagramColors" Target="../diagrams/colors26.xml"/><Relationship Id="rId3" Type="http://schemas.openxmlformats.org/officeDocument/2006/relationships/image" Target="../media/image79.png"/><Relationship Id="rId7" Type="http://schemas.openxmlformats.org/officeDocument/2006/relationships/diagramQuickStyle" Target="../diagrams/quickStyle26.xml"/><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diagramLayout" Target="../diagrams/layout26.xml"/><Relationship Id="rId11" Type="http://schemas.openxmlformats.org/officeDocument/2006/relationships/image" Target="../media/image41.png"/><Relationship Id="rId5" Type="http://schemas.openxmlformats.org/officeDocument/2006/relationships/diagramData" Target="../diagrams/data26.xml"/><Relationship Id="rId10" Type="http://schemas.openxmlformats.org/officeDocument/2006/relationships/image" Target="../media/image38.png"/><Relationship Id="rId4" Type="http://schemas.openxmlformats.org/officeDocument/2006/relationships/image" Target="../media/image80.png"/><Relationship Id="rId9" Type="http://schemas.microsoft.com/office/2007/relationships/diagramDrawing" Target="../diagrams/drawing26.xml"/></Relationships>
</file>

<file path=ppt/slides/_rels/slide3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diagramLayout" Target="../diagrams/layout27.xml"/><Relationship Id="rId7" Type="http://schemas.openxmlformats.org/officeDocument/2006/relationships/image" Target="../media/image81.png"/><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11" Type="http://schemas.openxmlformats.org/officeDocument/2006/relationships/image" Target="../media/image41.png"/><Relationship Id="rId5" Type="http://schemas.openxmlformats.org/officeDocument/2006/relationships/diagramColors" Target="../diagrams/colors27.xml"/><Relationship Id="rId10" Type="http://schemas.openxmlformats.org/officeDocument/2006/relationships/image" Target="../media/image38.png"/><Relationship Id="rId4" Type="http://schemas.openxmlformats.org/officeDocument/2006/relationships/diagramQuickStyle" Target="../diagrams/quickStyle27.xml"/><Relationship Id="rId9" Type="http://schemas.openxmlformats.org/officeDocument/2006/relationships/image" Target="../media/image83.png"/></Relationships>
</file>

<file path=ppt/slides/_rels/slide3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diagramLayout" Target="../diagrams/layout28.xml"/><Relationship Id="rId7" Type="http://schemas.openxmlformats.org/officeDocument/2006/relationships/image" Target="../media/image84.png"/><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10" Type="http://schemas.openxmlformats.org/officeDocument/2006/relationships/image" Target="../media/image41.png"/><Relationship Id="rId4" Type="http://schemas.openxmlformats.org/officeDocument/2006/relationships/diagramQuickStyle" Target="../diagrams/quickStyle28.xml"/><Relationship Id="rId9" Type="http://schemas.openxmlformats.org/officeDocument/2006/relationships/image" Target="../media/image38.png"/></Relationships>
</file>

<file path=ppt/slides/_rels/slide3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diagramLayout" Target="../diagrams/layout29.xml"/><Relationship Id="rId7" Type="http://schemas.openxmlformats.org/officeDocument/2006/relationships/image" Target="../media/image86.png"/><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11" Type="http://schemas.openxmlformats.org/officeDocument/2006/relationships/image" Target="../media/image41.png"/><Relationship Id="rId5" Type="http://schemas.openxmlformats.org/officeDocument/2006/relationships/diagramColors" Target="../diagrams/colors29.xml"/><Relationship Id="rId10" Type="http://schemas.openxmlformats.org/officeDocument/2006/relationships/image" Target="../media/image38.png"/><Relationship Id="rId4" Type="http://schemas.openxmlformats.org/officeDocument/2006/relationships/diagramQuickStyle" Target="../diagrams/quickStyle29.xml"/><Relationship Id="rId9" Type="http://schemas.openxmlformats.org/officeDocument/2006/relationships/image" Target="../media/image88.png"/></Relationships>
</file>

<file path=ppt/slides/_rels/slide3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 Id="rId9" Type="http://schemas.openxmlformats.org/officeDocument/2006/relationships/image" Target="../media/image41.png"/></Relationships>
</file>

<file path=ppt/slides/_rels/slide38.xml.rels><?xml version="1.0" encoding="UTF-8" standalone="yes"?>
<Relationships xmlns="http://schemas.openxmlformats.org/package/2006/relationships"><Relationship Id="rId8" Type="http://schemas.microsoft.com/office/2007/relationships/diagramDrawing" Target="../diagrams/drawing31.xml"/><Relationship Id="rId3" Type="http://schemas.openxmlformats.org/officeDocument/2006/relationships/image" Target="../media/image90.png"/><Relationship Id="rId7" Type="http://schemas.openxmlformats.org/officeDocument/2006/relationships/diagramColors" Target="../diagrams/colors31.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QuickStyle" Target="../diagrams/quickStyle31.xml"/><Relationship Id="rId5" Type="http://schemas.openxmlformats.org/officeDocument/2006/relationships/diagramLayout" Target="../diagrams/layout31.xml"/><Relationship Id="rId10" Type="http://schemas.openxmlformats.org/officeDocument/2006/relationships/image" Target="../media/image41.png"/><Relationship Id="rId4" Type="http://schemas.openxmlformats.org/officeDocument/2006/relationships/diagramData" Target="../diagrams/data31.xml"/><Relationship Id="rId9" Type="http://schemas.openxmlformats.org/officeDocument/2006/relationships/image" Target="../media/image38.png"/></Relationships>
</file>

<file path=ppt/slides/_rels/slide39.xml.rels><?xml version="1.0" encoding="UTF-8" standalone="yes"?>
<Relationships xmlns="http://schemas.openxmlformats.org/package/2006/relationships"><Relationship Id="rId8" Type="http://schemas.microsoft.com/office/2007/relationships/diagramDrawing" Target="../diagrams/drawing32.xml"/><Relationship Id="rId3" Type="http://schemas.openxmlformats.org/officeDocument/2006/relationships/image" Target="../media/image92.png"/><Relationship Id="rId7" Type="http://schemas.openxmlformats.org/officeDocument/2006/relationships/diagramColors" Target="../diagrams/colors32.xml"/><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diagramQuickStyle" Target="../diagrams/quickStyle32.xml"/><Relationship Id="rId5" Type="http://schemas.openxmlformats.org/officeDocument/2006/relationships/diagramLayout" Target="../diagrams/layout32.xml"/><Relationship Id="rId10" Type="http://schemas.openxmlformats.org/officeDocument/2006/relationships/image" Target="../media/image41.png"/><Relationship Id="rId4" Type="http://schemas.openxmlformats.org/officeDocument/2006/relationships/diagramData" Target="../diagrams/data32.xml"/><Relationship Id="rId9" Type="http://schemas.openxmlformats.org/officeDocument/2006/relationships/image" Target="../media/image38.png"/></Relationships>
</file>

<file path=ppt/slides/_rels/slide4.xml.rels><?xml version="1.0" encoding="UTF-8" standalone="yes"?>
<Relationships xmlns="http://schemas.openxmlformats.org/package/2006/relationships"><Relationship Id="rId8" Type="http://schemas.openxmlformats.org/officeDocument/2006/relationships/image" Target="../media/image21.emf"/><Relationship Id="rId13" Type="http://schemas.openxmlformats.org/officeDocument/2006/relationships/image" Target="../media/image26.png"/><Relationship Id="rId3" Type="http://schemas.openxmlformats.org/officeDocument/2006/relationships/image" Target="../media/image16.emf"/><Relationship Id="rId7" Type="http://schemas.openxmlformats.org/officeDocument/2006/relationships/image" Target="../media/image20.emf"/><Relationship Id="rId12" Type="http://schemas.openxmlformats.org/officeDocument/2006/relationships/image" Target="../media/image25.emf"/><Relationship Id="rId2" Type="http://schemas.openxmlformats.org/officeDocument/2006/relationships/image" Target="../media/image15.emf"/><Relationship Id="rId16" Type="http://schemas.openxmlformats.org/officeDocument/2006/relationships/image" Target="../media/image29.emf"/><Relationship Id="rId1" Type="http://schemas.openxmlformats.org/officeDocument/2006/relationships/slideLayout" Target="../slideLayouts/slideLayout13.xml"/><Relationship Id="rId6" Type="http://schemas.openxmlformats.org/officeDocument/2006/relationships/image" Target="../media/image19.emf"/><Relationship Id="rId11" Type="http://schemas.openxmlformats.org/officeDocument/2006/relationships/image" Target="../media/image24.emf"/><Relationship Id="rId5" Type="http://schemas.openxmlformats.org/officeDocument/2006/relationships/image" Target="../media/image18.emf"/><Relationship Id="rId15" Type="http://schemas.openxmlformats.org/officeDocument/2006/relationships/image" Target="../media/image28.emf"/><Relationship Id="rId10" Type="http://schemas.openxmlformats.org/officeDocument/2006/relationships/image" Target="../media/image23.emf"/><Relationship Id="rId4" Type="http://schemas.openxmlformats.org/officeDocument/2006/relationships/image" Target="../media/image17.emf"/><Relationship Id="rId9" Type="http://schemas.openxmlformats.org/officeDocument/2006/relationships/image" Target="../media/image22.emf"/><Relationship Id="rId14" Type="http://schemas.openxmlformats.org/officeDocument/2006/relationships/image" Target="../media/image27.emf"/></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93.png"/><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emf"/><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emf"/></Relationships>
</file>

<file path=ppt/slides/_rels/slide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41.png"/><Relationship Id="rId4" Type="http://schemas.openxmlformats.org/officeDocument/2006/relationships/diagramLayout" Target="../diagrams/layout1.xml"/><Relationship Id="rId9" Type="http://schemas.openxmlformats.org/officeDocument/2006/relationships/image" Target="../media/image38.png"/></Relationships>
</file>

<file path=ppt/slides/_rels/slide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Subtitle 2"/>
          <p:cNvSpPr txBox="1">
            <a:spLocks/>
          </p:cNvSpPr>
          <p:nvPr/>
        </p:nvSpPr>
        <p:spPr>
          <a:xfrm>
            <a:off x="309824" y="523353"/>
            <a:ext cx="9737689" cy="772048"/>
          </a:xfrm>
          <a:prstGeom prst="rect">
            <a:avLst/>
          </a:prstGeom>
        </p:spPr>
        <p:txBody>
          <a:bodyPr>
            <a:no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a:buNone/>
              <a:defRPr/>
            </a:pPr>
            <a:r>
              <a:rPr lang="en-US" sz="6600" b="1" dirty="0" smtClean="0"/>
              <a:t>Intro to Web Development</a:t>
            </a:r>
          </a:p>
        </p:txBody>
      </p:sp>
      <p:sp>
        <p:nvSpPr>
          <p:cNvPr id="8" name="Subtitle 2"/>
          <p:cNvSpPr txBox="1">
            <a:spLocks/>
          </p:cNvSpPr>
          <p:nvPr/>
        </p:nvSpPr>
        <p:spPr>
          <a:xfrm>
            <a:off x="10302910" y="6085952"/>
            <a:ext cx="1889090" cy="772048"/>
          </a:xfrm>
          <a:prstGeom prst="rect">
            <a:avLst/>
          </a:prstGeom>
        </p:spPr>
        <p:txBody>
          <a:bodyPr>
            <a:no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algn="r">
              <a:buNone/>
              <a:defRPr/>
            </a:pPr>
            <a:r>
              <a:rPr lang="en-US" sz="2000" b="1" dirty="0" smtClean="0"/>
              <a:t>Dipesh Trikam</a:t>
            </a:r>
          </a:p>
          <a:p>
            <a:pPr marL="0" indent="0" algn="r">
              <a:buNone/>
              <a:defRPr/>
            </a:pPr>
            <a:r>
              <a:rPr lang="en-US" sz="2000" b="1" dirty="0" smtClean="0"/>
              <a:t>Juan Paolo</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47182" y="5759037"/>
            <a:ext cx="2987582" cy="1098963"/>
          </a:xfrm>
          <a:prstGeom prst="rect">
            <a:avLst/>
          </a:prstGeom>
        </p:spPr>
      </p:pic>
      <p:pic>
        <p:nvPicPr>
          <p:cNvPr id="10" name="Picture 9"/>
          <p:cNvPicPr>
            <a:picLocks noChangeAspect="1"/>
          </p:cNvPicPr>
          <p:nvPr/>
        </p:nvPicPr>
        <p:blipFill>
          <a:blip r:embed="rId4" cstate="print">
            <a:clrChange>
              <a:clrFrom>
                <a:srgbClr val="5C2D91"/>
              </a:clrFrom>
              <a:clrTo>
                <a:srgbClr val="5C2D91">
                  <a:alpha val="0"/>
                </a:srgbClr>
              </a:clrTo>
            </a:clrChange>
            <a:extLst>
              <a:ext uri="{28A0092B-C50C-407E-A947-70E740481C1C}">
                <a14:useLocalDpi xmlns:a14="http://schemas.microsoft.com/office/drawing/2010/main"/>
              </a:ext>
            </a:extLst>
          </a:blip>
          <a:stretch>
            <a:fillRect/>
          </a:stretch>
        </p:blipFill>
        <p:spPr>
          <a:xfrm>
            <a:off x="0" y="5860260"/>
            <a:ext cx="2047182" cy="896515"/>
          </a:xfrm>
          <a:prstGeom prst="rect">
            <a:avLst/>
          </a:prstGeom>
        </p:spPr>
      </p:pic>
    </p:spTree>
    <p:extLst>
      <p:ext uri="{BB962C8B-B14F-4D97-AF65-F5344CB8AC3E}">
        <p14:creationId xmlns:p14="http://schemas.microsoft.com/office/powerpoint/2010/main" val="17236582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Basics</a:t>
            </a:r>
            <a:endParaRPr lang="en-US" u="sng" dirty="0"/>
          </a:p>
        </p:txBody>
      </p:sp>
      <p:sp>
        <p:nvSpPr>
          <p:cNvPr id="3" name="Content Placeholder 2"/>
          <p:cNvSpPr>
            <a:spLocks noGrp="1"/>
          </p:cNvSpPr>
          <p:nvPr>
            <p:ph idx="1"/>
          </p:nvPr>
        </p:nvSpPr>
        <p:spPr>
          <a:xfrm>
            <a:off x="838200" y="1825625"/>
            <a:ext cx="10515600" cy="4351338"/>
          </a:xfrm>
        </p:spPr>
        <p:txBody>
          <a:bodyPr/>
          <a:lstStyle/>
          <a:p>
            <a:r>
              <a:rPr lang="en-US" dirty="0" smtClean="0"/>
              <a:t>Hyper Text Markup Language</a:t>
            </a:r>
          </a:p>
          <a:p>
            <a:r>
              <a:rPr lang="en-US" dirty="0" smtClean="0"/>
              <a:t>Markup Language – a set of markup tags</a:t>
            </a:r>
          </a:p>
          <a:p>
            <a:r>
              <a:rPr lang="en-US" dirty="0" smtClean="0"/>
              <a:t>HTML – HTML Tags </a:t>
            </a:r>
          </a:p>
          <a:p>
            <a:endParaRPr lang="en-US" dirty="0" smtClean="0"/>
          </a:p>
          <a:p>
            <a:r>
              <a:rPr lang="en-US" dirty="0" smtClean="0"/>
              <a:t>Each tag describes a different document content </a:t>
            </a:r>
            <a:endParaRPr lang="en-US" dirty="0"/>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227256" y="4792775"/>
            <a:ext cx="3860800" cy="368300"/>
          </a:xfrm>
          <a:prstGeom prst="rect">
            <a:avLst/>
          </a:prstGeom>
        </p:spPr>
      </p:pic>
      <p:pic>
        <p:nvPicPr>
          <p:cNvPr id="8" name="Picture 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492515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Basics</a:t>
            </a:r>
            <a:endParaRPr lang="en-US" u="sng" dirty="0"/>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Content Placeholder 6"/>
          <p:cNvPicPr>
            <a:picLocks noGrp="1" noChangeAspect="1"/>
          </p:cNvPicPr>
          <p:nvPr>
            <p:ph idx="1"/>
          </p:nvPr>
        </p:nvPicPr>
        <p:blipFill>
          <a:blip r:embed="rId8">
            <a:extLst>
              <a:ext uri="{28A0092B-C50C-407E-A947-70E740481C1C}">
                <a14:useLocalDpi xmlns:a14="http://schemas.microsoft.com/office/drawing/2010/main"/>
              </a:ext>
            </a:extLst>
          </a:blip>
          <a:stretch>
            <a:fillRect/>
          </a:stretch>
        </p:blipFill>
        <p:spPr>
          <a:xfrm>
            <a:off x="838200" y="2400586"/>
            <a:ext cx="5969000" cy="1701800"/>
          </a:xfrm>
        </p:spPr>
      </p:pic>
      <p:sp>
        <p:nvSpPr>
          <p:cNvPr id="9" name="Content Placeholder 2"/>
          <p:cNvSpPr txBox="1">
            <a:spLocks/>
          </p:cNvSpPr>
          <p:nvPr/>
        </p:nvSpPr>
        <p:spPr>
          <a:xfrm>
            <a:off x="838200" y="1872378"/>
            <a:ext cx="4854804" cy="5282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smtClean="0"/>
              <a:t>Commenting</a:t>
            </a:r>
          </a:p>
        </p:txBody>
      </p:sp>
      <p:pic>
        <p:nvPicPr>
          <p:cNvPr id="8" name="Picture 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10" name="Picture 9"/>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657407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Layout</a:t>
            </a:r>
            <a:endParaRPr lang="en-US" u="sng" dirty="0"/>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Content Placeholder 3"/>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444050" y="1837531"/>
            <a:ext cx="6022976" cy="3669525"/>
          </a:xfrm>
          <a:prstGeom prst="rect">
            <a:avLst/>
          </a:prstGeom>
        </p:spPr>
      </p:pic>
      <p:pic>
        <p:nvPicPr>
          <p:cNvPr id="12" name="Content Placeholder 7"/>
          <p:cNvPicPr>
            <a:picLocks noGrp="1" noChangeAspect="1"/>
          </p:cNvPicPr>
          <p:nvPr>
            <p:ph idx="1"/>
          </p:nvPr>
        </p:nvPicPr>
        <p:blipFill>
          <a:blip r:embed="rId9">
            <a:extLst>
              <a:ext uri="{28A0092B-C50C-407E-A947-70E740481C1C}">
                <a14:useLocalDpi xmlns:a14="http://schemas.microsoft.com/office/drawing/2010/main"/>
              </a:ext>
            </a:extLst>
          </a:blip>
          <a:stretch>
            <a:fillRect/>
          </a:stretch>
        </p:blipFill>
        <p:spPr>
          <a:xfrm>
            <a:off x="838200" y="1849456"/>
            <a:ext cx="4394200" cy="3657600"/>
          </a:xfrm>
        </p:spPr>
      </p:pic>
      <p:pic>
        <p:nvPicPr>
          <p:cNvPr id="7" name="Picture 6"/>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8" name="Picture 7"/>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366470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Layout</a:t>
            </a:r>
            <a:endParaRPr lang="en-US" u="sng" dirty="0"/>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Content Placeholder 7"/>
          <p:cNvPicPr>
            <a:picLocks noGrp="1" noChangeAspect="1"/>
          </p:cNvPicPr>
          <p:nvPr>
            <p:ph idx="1"/>
          </p:nvPr>
        </p:nvPicPr>
        <p:blipFill>
          <a:blip r:embed="rId8">
            <a:extLst>
              <a:ext uri="{28A0092B-C50C-407E-A947-70E740481C1C}">
                <a14:useLocalDpi xmlns:a14="http://schemas.microsoft.com/office/drawing/2010/main"/>
              </a:ext>
            </a:extLst>
          </a:blip>
          <a:stretch>
            <a:fillRect/>
          </a:stretch>
        </p:blipFill>
        <p:spPr>
          <a:xfrm>
            <a:off x="838200" y="1849456"/>
            <a:ext cx="4394200" cy="3657600"/>
          </a:xfrm>
        </p:spPr>
      </p:pic>
      <p:pic>
        <p:nvPicPr>
          <p:cNvPr id="9" name="Picture 8"/>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764660" y="2060500"/>
            <a:ext cx="5702366" cy="3235512"/>
          </a:xfrm>
          <a:prstGeom prst="rect">
            <a:avLst/>
          </a:prstGeom>
        </p:spPr>
      </p:pic>
      <p:pic>
        <p:nvPicPr>
          <p:cNvPr id="7" name="Picture 6"/>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10" name="Picture 9"/>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95592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Text</a:t>
            </a:r>
            <a:endParaRPr lang="en-US" u="sng" dirty="0"/>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Content Placeholder 5"/>
          <p:cNvPicPr>
            <a:picLocks noGrp="1" noChangeAspect="1"/>
          </p:cNvPicPr>
          <p:nvPr>
            <p:ph idx="1"/>
          </p:nvPr>
        </p:nvPicPr>
        <p:blipFill>
          <a:blip r:embed="rId8">
            <a:extLst>
              <a:ext uri="{28A0092B-C50C-407E-A947-70E740481C1C}">
                <a14:useLocalDpi xmlns:a14="http://schemas.microsoft.com/office/drawing/2010/main"/>
              </a:ext>
            </a:extLst>
          </a:blip>
          <a:stretch>
            <a:fillRect/>
          </a:stretch>
        </p:blipFill>
        <p:spPr>
          <a:xfrm>
            <a:off x="838200" y="4569604"/>
            <a:ext cx="6172200" cy="571500"/>
          </a:xfrm>
        </p:spPr>
      </p:pic>
      <p:sp>
        <p:nvSpPr>
          <p:cNvPr id="7" name="Content Placeholder 2"/>
          <p:cNvSpPr txBox="1">
            <a:spLocks/>
          </p:cNvSpPr>
          <p:nvPr/>
        </p:nvSpPr>
        <p:spPr>
          <a:xfrm>
            <a:off x="838200" y="4041396"/>
            <a:ext cx="4854804" cy="5282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smtClean="0"/>
              <a:t>Line Breaks</a:t>
            </a:r>
          </a:p>
        </p:txBody>
      </p:sp>
      <p:pic>
        <p:nvPicPr>
          <p:cNvPr id="9" name="Picture 8"/>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8139626" y="4321954"/>
            <a:ext cx="3327400" cy="1066800"/>
          </a:xfrm>
          <a:prstGeom prst="rect">
            <a:avLst/>
          </a:prstGeom>
        </p:spPr>
      </p:pic>
      <p:pic>
        <p:nvPicPr>
          <p:cNvPr id="10" name="Picture 9"/>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838200" y="1718824"/>
            <a:ext cx="5623757" cy="1766228"/>
          </a:xfrm>
          <a:prstGeom prst="rect">
            <a:avLst/>
          </a:prstGeom>
        </p:spPr>
      </p:pic>
      <p:pic>
        <p:nvPicPr>
          <p:cNvPr id="11" name="Picture 10"/>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12" name="Picture 1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15623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Text</a:t>
            </a:r>
            <a:endParaRPr lang="en-US" u="sng" dirty="0"/>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Content Placeholder 5"/>
          <p:cNvPicPr>
            <a:picLocks noGrp="1" noChangeAspect="1"/>
          </p:cNvPicPr>
          <p:nvPr>
            <p:ph idx="1"/>
          </p:nvPr>
        </p:nvPicPr>
        <p:blipFill>
          <a:blip r:embed="rId7">
            <a:extLst>
              <a:ext uri="{28A0092B-C50C-407E-A947-70E740481C1C}">
                <a14:useLocalDpi xmlns:a14="http://schemas.microsoft.com/office/drawing/2010/main"/>
              </a:ext>
            </a:extLst>
          </a:blip>
          <a:stretch>
            <a:fillRect/>
          </a:stretch>
        </p:blipFill>
        <p:spPr>
          <a:xfrm>
            <a:off x="698500" y="2006712"/>
            <a:ext cx="4994504" cy="2902688"/>
          </a:xfrm>
        </p:spPr>
      </p:pic>
      <p:pic>
        <p:nvPicPr>
          <p:cNvPr id="7" name="Picture 6"/>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096000" y="2013800"/>
            <a:ext cx="5410200" cy="2857500"/>
          </a:xfrm>
          <a:prstGeom prst="rect">
            <a:avLst/>
          </a:prstGeom>
        </p:spPr>
      </p:pic>
      <p:sp>
        <p:nvSpPr>
          <p:cNvPr id="8" name="Content Placeholder 2"/>
          <p:cNvSpPr txBox="1">
            <a:spLocks/>
          </p:cNvSpPr>
          <p:nvPr/>
        </p:nvSpPr>
        <p:spPr>
          <a:xfrm>
            <a:off x="6412332" y="4956571"/>
            <a:ext cx="4854804" cy="5282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smtClean="0"/>
              <a:t>Preformatted</a:t>
            </a:r>
          </a:p>
        </p:txBody>
      </p:sp>
      <p:sp>
        <p:nvSpPr>
          <p:cNvPr id="9" name="Content Placeholder 2"/>
          <p:cNvSpPr txBox="1">
            <a:spLocks/>
          </p:cNvSpPr>
          <p:nvPr/>
        </p:nvSpPr>
        <p:spPr>
          <a:xfrm>
            <a:off x="771144" y="4956571"/>
            <a:ext cx="4854804" cy="5282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smtClean="0"/>
              <a:t>Paragraph</a:t>
            </a:r>
          </a:p>
        </p:txBody>
      </p:sp>
      <p:pic>
        <p:nvPicPr>
          <p:cNvPr id="11" name="Picture 1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3997917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Text</a:t>
            </a:r>
            <a:endParaRPr lang="en-US" u="sng" dirty="0"/>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Content Placeholder 2"/>
          <p:cNvSpPr txBox="1">
            <a:spLocks/>
          </p:cNvSpPr>
          <p:nvPr/>
        </p:nvSpPr>
        <p:spPr>
          <a:xfrm>
            <a:off x="6412332" y="4956571"/>
            <a:ext cx="4854804" cy="5282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smtClean="0"/>
              <a:t>Preformatted</a:t>
            </a:r>
          </a:p>
        </p:txBody>
      </p:sp>
      <p:sp>
        <p:nvSpPr>
          <p:cNvPr id="9" name="Content Placeholder 2"/>
          <p:cNvSpPr txBox="1">
            <a:spLocks/>
          </p:cNvSpPr>
          <p:nvPr/>
        </p:nvSpPr>
        <p:spPr>
          <a:xfrm>
            <a:off x="771144" y="4956571"/>
            <a:ext cx="4854804" cy="5282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smtClean="0"/>
              <a:t>Paragraph</a:t>
            </a:r>
          </a:p>
        </p:txBody>
      </p:sp>
      <p:pic>
        <p:nvPicPr>
          <p:cNvPr id="5" name="Picture 4"/>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05820" y="2030129"/>
            <a:ext cx="4385451" cy="2868471"/>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629487" y="2002828"/>
            <a:ext cx="4420494" cy="2868471"/>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13" name="Picture 12"/>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6157994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Text</a:t>
            </a:r>
            <a:endParaRPr lang="en-US" u="sng" dirty="0"/>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984504" y="1690688"/>
            <a:ext cx="4451139" cy="3739300"/>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454583" y="856996"/>
            <a:ext cx="4762500" cy="4838700"/>
          </a:xfrm>
          <a:prstGeom prst="rect">
            <a:avLst/>
          </a:prstGeom>
        </p:spPr>
      </p:pic>
      <p:pic>
        <p:nvPicPr>
          <p:cNvPr id="7" name="Picture 6"/>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8" name="Picture 7"/>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0174259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Links</a:t>
            </a:r>
            <a:endParaRPr lang="en-US" u="sng" dirty="0"/>
          </a:p>
        </p:txBody>
      </p:sp>
      <p:graphicFrame>
        <p:nvGraphicFramePr>
          <p:cNvPr id="8" name="Diagram 7"/>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Content Placeholder 10"/>
          <p:cNvSpPr>
            <a:spLocks noGrp="1"/>
          </p:cNvSpPr>
          <p:nvPr>
            <p:ph idx="1"/>
          </p:nvPr>
        </p:nvSpPr>
        <p:spPr>
          <a:xfrm>
            <a:off x="838200" y="1690688"/>
            <a:ext cx="10515600" cy="4351338"/>
          </a:xfrm>
        </p:spPr>
        <p:txBody>
          <a:bodyPr/>
          <a:lstStyle/>
          <a:p>
            <a:r>
              <a:rPr lang="en-US" dirty="0" smtClean="0"/>
              <a:t>HTML link = “hyperlink” </a:t>
            </a:r>
          </a:p>
          <a:p>
            <a:r>
              <a:rPr lang="en-US" dirty="0" smtClean="0"/>
              <a:t>Text or image you can click on</a:t>
            </a:r>
          </a:p>
          <a:p>
            <a:r>
              <a:rPr lang="en-US" dirty="0" smtClean="0"/>
              <a:t>Jumps to another document (another .html or .</a:t>
            </a:r>
            <a:r>
              <a:rPr lang="en-US" dirty="0" err="1" smtClean="0"/>
              <a:t>htm</a:t>
            </a:r>
            <a:r>
              <a:rPr lang="en-US" dirty="0" smtClean="0"/>
              <a:t>)</a:t>
            </a:r>
            <a:endParaRPr lang="en-US" dirty="0"/>
          </a:p>
        </p:txBody>
      </p:sp>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528924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Links</a:t>
            </a:r>
            <a:endParaRPr lang="en-US" u="sng" dirty="0"/>
          </a:p>
        </p:txBody>
      </p:sp>
      <p:sp>
        <p:nvSpPr>
          <p:cNvPr id="3" name="Content Placeholder 2"/>
          <p:cNvSpPr>
            <a:spLocks noGrp="1"/>
          </p:cNvSpPr>
          <p:nvPr>
            <p:ph idx="1"/>
          </p:nvPr>
        </p:nvSpPr>
        <p:spPr>
          <a:xfrm>
            <a:off x="838200" y="1635824"/>
            <a:ext cx="10515600" cy="4351338"/>
          </a:xfrm>
        </p:spPr>
        <p:txBody>
          <a:bodyPr/>
          <a:lstStyle/>
          <a:p>
            <a:r>
              <a:rPr lang="en-US" dirty="0" smtClean="0"/>
              <a:t>Links are defined with the </a:t>
            </a:r>
            <a:r>
              <a:rPr lang="en-US" b="1" dirty="0" smtClean="0">
                <a:solidFill>
                  <a:srgbClr val="71FF82"/>
                </a:solidFill>
              </a:rPr>
              <a:t>&lt;a&gt;</a:t>
            </a:r>
            <a:r>
              <a:rPr lang="en-US" dirty="0" smtClean="0">
                <a:solidFill>
                  <a:srgbClr val="71FF82"/>
                </a:solidFill>
              </a:rPr>
              <a:t> </a:t>
            </a:r>
            <a:r>
              <a:rPr lang="en-US" dirty="0" smtClean="0"/>
              <a:t>tag</a:t>
            </a:r>
          </a:p>
          <a:p>
            <a:endParaRPr lang="en-US" dirty="0" smtClean="0"/>
          </a:p>
          <a:p>
            <a:endParaRPr lang="en-US" dirty="0" smtClean="0"/>
          </a:p>
          <a:p>
            <a:r>
              <a:rPr lang="en-US" dirty="0"/>
              <a:t>W</a:t>
            </a:r>
            <a:r>
              <a:rPr lang="en-US" dirty="0" smtClean="0"/>
              <a:t>here you want your link to go using </a:t>
            </a:r>
            <a:r>
              <a:rPr lang="en-US" b="1" dirty="0" err="1" smtClean="0">
                <a:solidFill>
                  <a:srgbClr val="1BFC10"/>
                </a:solidFill>
              </a:rPr>
              <a:t>href</a:t>
            </a:r>
            <a:endParaRPr lang="en-US" b="1" dirty="0" smtClean="0">
              <a:solidFill>
                <a:srgbClr val="1BFC10"/>
              </a:solidFill>
            </a:endParaRPr>
          </a:p>
          <a:p>
            <a:pPr marL="0" indent="0">
              <a:buNone/>
            </a:pPr>
            <a:endParaRPr lang="en-US" dirty="0" smtClean="0"/>
          </a:p>
          <a:p>
            <a:pPr marL="0" indent="0">
              <a:buNone/>
            </a:pPr>
            <a:endParaRPr lang="en-US" dirty="0" smtClean="0"/>
          </a:p>
          <a:p>
            <a:r>
              <a:rPr lang="en-US" dirty="0" smtClean="0"/>
              <a:t>Link text: visible part</a:t>
            </a:r>
          </a:p>
          <a:p>
            <a:endParaRPr lang="en-US" dirty="0" smtClean="0">
              <a:solidFill>
                <a:srgbClr val="66FF66"/>
              </a:solidFill>
            </a:endParaRPr>
          </a:p>
          <a:p>
            <a:endParaRPr lang="en-US" dirty="0">
              <a:solidFill>
                <a:srgbClr val="66FF66"/>
              </a:solidFill>
            </a:endParaRPr>
          </a:p>
          <a:p>
            <a:endParaRPr lang="en-US" dirty="0"/>
          </a:p>
        </p:txBody>
      </p:sp>
      <p:pic>
        <p:nvPicPr>
          <p:cNvPr id="4" name="Picture 3"/>
          <p:cNvPicPr>
            <a:picLocks noChangeAspect="1"/>
          </p:cNvPicPr>
          <p:nvPr/>
        </p:nvPicPr>
        <p:blipFill>
          <a:blip r:embed="rId3"/>
          <a:stretch>
            <a:fillRect/>
          </a:stretch>
        </p:blipFill>
        <p:spPr>
          <a:xfrm>
            <a:off x="1572401" y="2267336"/>
            <a:ext cx="4362259" cy="502006"/>
          </a:xfrm>
          <a:prstGeom prst="rect">
            <a:avLst/>
          </a:prstGeom>
        </p:spPr>
      </p:pic>
      <p:pic>
        <p:nvPicPr>
          <p:cNvPr id="5" name="Picture 4"/>
          <p:cNvPicPr>
            <a:picLocks noChangeAspect="1"/>
          </p:cNvPicPr>
          <p:nvPr/>
        </p:nvPicPr>
        <p:blipFill>
          <a:blip r:embed="rId4"/>
          <a:stretch>
            <a:fillRect/>
          </a:stretch>
        </p:blipFill>
        <p:spPr>
          <a:xfrm>
            <a:off x="1572401" y="3904541"/>
            <a:ext cx="7431342" cy="394705"/>
          </a:xfrm>
          <a:prstGeom prst="rect">
            <a:avLst/>
          </a:prstGeom>
        </p:spPr>
      </p:pic>
      <p:pic>
        <p:nvPicPr>
          <p:cNvPr id="6" name="Picture 5"/>
          <p:cNvPicPr>
            <a:picLocks noChangeAspect="1"/>
          </p:cNvPicPr>
          <p:nvPr/>
        </p:nvPicPr>
        <p:blipFill>
          <a:blip r:embed="rId5"/>
          <a:stretch>
            <a:fillRect/>
          </a:stretch>
        </p:blipFill>
        <p:spPr>
          <a:xfrm>
            <a:off x="1572401" y="5244011"/>
            <a:ext cx="2581848" cy="493162"/>
          </a:xfrm>
          <a:prstGeom prst="rect">
            <a:avLst/>
          </a:prstGeom>
        </p:spPr>
      </p:pic>
      <p:graphicFrame>
        <p:nvGraphicFramePr>
          <p:cNvPr id="8" name="Diagram 7"/>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0" name="Picture 9"/>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11" name="Picture 10"/>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202130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38000"/>
          </a:schemeClr>
        </a:solidFill>
        <a:effectLst/>
      </p:bgPr>
    </p:bg>
    <p:spTree>
      <p:nvGrpSpPr>
        <p:cNvPr id="1" name=""/>
        <p:cNvGrpSpPr/>
        <p:nvPr/>
      </p:nvGrpSpPr>
      <p:grpSpPr>
        <a:xfrm>
          <a:off x="0" y="0"/>
          <a:ext cx="0" cy="0"/>
          <a:chOff x="0" y="0"/>
          <a:chExt cx="0" cy="0"/>
        </a:xfrm>
      </p:grpSpPr>
      <p:sp>
        <p:nvSpPr>
          <p:cNvPr id="26" name="Rectangle 25"/>
          <p:cNvSpPr/>
          <p:nvPr/>
        </p:nvSpPr>
        <p:spPr bwMode="auto">
          <a:xfrm>
            <a:off x="0" y="-10988"/>
            <a:ext cx="12192000" cy="68589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p:cNvPicPr>
            <a:picLocks noChangeAspect="1"/>
          </p:cNvPicPr>
          <p:nvPr/>
        </p:nvPicPr>
        <p:blipFill>
          <a:blip r:embed="rId3"/>
          <a:stretch>
            <a:fillRect/>
          </a:stretch>
        </p:blipFill>
        <p:spPr>
          <a:xfrm>
            <a:off x="11471826" y="5566286"/>
            <a:ext cx="505533" cy="873192"/>
          </a:xfrm>
          <a:prstGeom prst="rect">
            <a:avLst/>
          </a:prstGeom>
        </p:spPr>
      </p:pic>
      <p:pic>
        <p:nvPicPr>
          <p:cNvPr id="24" name="Picture 23"/>
          <p:cNvPicPr>
            <a:picLocks noChangeAspect="1"/>
          </p:cNvPicPr>
          <p:nvPr/>
        </p:nvPicPr>
        <p:blipFill>
          <a:blip r:embed="rId4"/>
          <a:stretch>
            <a:fillRect/>
          </a:stretch>
        </p:blipFill>
        <p:spPr>
          <a:xfrm>
            <a:off x="4921739" y="4761384"/>
            <a:ext cx="2764700" cy="2097555"/>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437940" y="4968488"/>
            <a:ext cx="2431160" cy="1890451"/>
          </a:xfrm>
          <a:prstGeom prst="rect">
            <a:avLst/>
          </a:prstGeom>
        </p:spPr>
      </p:pic>
      <p:pic>
        <p:nvPicPr>
          <p:cNvPr id="32" name="Picture 31"/>
          <p:cNvPicPr>
            <a:picLocks noChangeAspect="1"/>
          </p:cNvPicPr>
          <p:nvPr/>
        </p:nvPicPr>
        <p:blipFill rotWithShape="1">
          <a:blip r:embed="rId6" cstate="print">
            <a:extLst>
              <a:ext uri="{28A0092B-C50C-407E-A947-70E740481C1C}">
                <a14:useLocalDpi xmlns:a14="http://schemas.microsoft.com/office/drawing/2010/main"/>
              </a:ext>
            </a:extLst>
          </a:blip>
          <a:srcRect b="51368"/>
          <a:stretch/>
        </p:blipFill>
        <p:spPr>
          <a:xfrm>
            <a:off x="1656558" y="4998522"/>
            <a:ext cx="2477528" cy="1623278"/>
          </a:xfrm>
          <a:prstGeom prst="rect">
            <a:avLst/>
          </a:prstGeom>
        </p:spPr>
      </p:pic>
      <p:pic>
        <p:nvPicPr>
          <p:cNvPr id="33" name="Picture 32"/>
          <p:cNvPicPr>
            <a:picLocks noChangeAspect="1"/>
          </p:cNvPicPr>
          <p:nvPr/>
        </p:nvPicPr>
        <p:blipFill>
          <a:blip r:embed="rId7"/>
          <a:stretch>
            <a:fillRect/>
          </a:stretch>
        </p:blipFill>
        <p:spPr>
          <a:xfrm>
            <a:off x="378396" y="5200234"/>
            <a:ext cx="490509" cy="1605296"/>
          </a:xfrm>
          <a:prstGeom prst="rect">
            <a:avLst/>
          </a:prstGeom>
        </p:spPr>
      </p:pic>
      <p:sp>
        <p:nvSpPr>
          <p:cNvPr id="36" name="Content Placeholder 2"/>
          <p:cNvSpPr>
            <a:spLocks noGrp="1"/>
          </p:cNvSpPr>
          <p:nvPr>
            <p:ph idx="1"/>
          </p:nvPr>
        </p:nvSpPr>
        <p:spPr>
          <a:xfrm>
            <a:off x="602226" y="1531859"/>
            <a:ext cx="11589774" cy="3773243"/>
          </a:xfrm>
        </p:spPr>
        <p:txBody>
          <a:bodyPr>
            <a:normAutofit/>
          </a:bodyPr>
          <a:lstStyle/>
          <a:p>
            <a:pPr marL="0" indent="0">
              <a:buNone/>
            </a:pPr>
            <a:r>
              <a:rPr lang="en-US" sz="3600" dirty="0">
                <a:latin typeface="Segoe UI Light" panose="020B0502040204020203" pitchFamily="34" charset="0"/>
                <a:cs typeface="Segoe UI Light" panose="020B0502040204020203" pitchFamily="34" charset="0"/>
              </a:rPr>
              <a:t>Difference between Web App and Website?</a:t>
            </a:r>
          </a:p>
          <a:p>
            <a:r>
              <a:rPr lang="en-US" sz="3600" dirty="0">
                <a:latin typeface="Segoe UI Light" panose="020B0502040204020203" pitchFamily="34" charset="0"/>
                <a:cs typeface="Segoe UI Light" panose="020B0502040204020203" pitchFamily="34" charset="0"/>
              </a:rPr>
              <a:t>Dynamic vs Static</a:t>
            </a:r>
          </a:p>
          <a:p>
            <a:pPr marL="0" indent="0">
              <a:buNone/>
            </a:pPr>
            <a:r>
              <a:rPr lang="en-US" sz="3600" dirty="0" smtClean="0">
                <a:latin typeface="Segoe UI Light" panose="020B0502040204020203" pitchFamily="34" charset="0"/>
                <a:cs typeface="Segoe UI Light" panose="020B0502040204020203" pitchFamily="34" charset="0"/>
              </a:rPr>
              <a:t>Why </a:t>
            </a:r>
            <a:r>
              <a:rPr lang="en-US" sz="3600" dirty="0">
                <a:latin typeface="Segoe UI Light" panose="020B0502040204020203" pitchFamily="34" charset="0"/>
                <a:cs typeface="Segoe UI Light" panose="020B0502040204020203" pitchFamily="34" charset="0"/>
              </a:rPr>
              <a:t>not Mobile App? </a:t>
            </a:r>
          </a:p>
          <a:p>
            <a:r>
              <a:rPr lang="en-US" sz="3600" dirty="0">
                <a:latin typeface="Segoe UI Light" panose="020B0502040204020203" pitchFamily="34" charset="0"/>
                <a:cs typeface="Segoe UI Light" panose="020B0502040204020203" pitchFamily="34" charset="0"/>
              </a:rPr>
              <a:t>Cross Platform</a:t>
            </a:r>
          </a:p>
        </p:txBody>
      </p:sp>
      <p:sp>
        <p:nvSpPr>
          <p:cNvPr id="38" name="Title 1"/>
          <p:cNvSpPr>
            <a:spLocks noGrp="1"/>
          </p:cNvSpPr>
          <p:nvPr>
            <p:ph type="title"/>
          </p:nvPr>
        </p:nvSpPr>
        <p:spPr>
          <a:xfrm>
            <a:off x="623650" y="215161"/>
            <a:ext cx="10515600" cy="1325563"/>
          </a:xfrm>
        </p:spPr>
        <p:txBody>
          <a:bodyPr>
            <a:normAutofit/>
          </a:bodyPr>
          <a:lstStyle/>
          <a:p>
            <a:r>
              <a:rPr lang="en-US" dirty="0" smtClean="0">
                <a:latin typeface="Segoe UI Light" panose="020B0502040204020203" pitchFamily="34" charset="0"/>
                <a:ea typeface="+mn-ea"/>
                <a:cs typeface="Segoe UI Light" panose="020B0502040204020203" pitchFamily="34" charset="0"/>
              </a:rPr>
              <a:t>Why Web Development?</a:t>
            </a:r>
            <a:endParaRPr lang="en-US" dirty="0">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210828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Links</a:t>
            </a:r>
            <a:endParaRPr lang="en-US" u="sng" dirty="0"/>
          </a:p>
        </p:txBody>
      </p:sp>
      <p:graphicFrame>
        <p:nvGraphicFramePr>
          <p:cNvPr id="8" name="Diagram 7"/>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308100" y="4072162"/>
            <a:ext cx="8191500" cy="1435100"/>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308100" y="2408350"/>
            <a:ext cx="8115300" cy="558800"/>
          </a:xfrm>
          <a:prstGeom prst="rect">
            <a:avLst/>
          </a:prstGeom>
        </p:spPr>
      </p:pic>
      <p:sp>
        <p:nvSpPr>
          <p:cNvPr id="12" name="Content Placeholder 2"/>
          <p:cNvSpPr>
            <a:spLocks noGrp="1"/>
          </p:cNvSpPr>
          <p:nvPr>
            <p:ph idx="1"/>
          </p:nvPr>
        </p:nvSpPr>
        <p:spPr>
          <a:xfrm>
            <a:off x="838200" y="1825625"/>
            <a:ext cx="10515600" cy="582725"/>
          </a:xfrm>
        </p:spPr>
        <p:txBody>
          <a:bodyPr/>
          <a:lstStyle/>
          <a:p>
            <a:r>
              <a:rPr lang="en-US" dirty="0" smtClean="0"/>
              <a:t>Linking Text</a:t>
            </a:r>
            <a:endParaRPr lang="en-US" dirty="0"/>
          </a:p>
        </p:txBody>
      </p:sp>
      <p:sp>
        <p:nvSpPr>
          <p:cNvPr id="13" name="Content Placeholder 2"/>
          <p:cNvSpPr txBox="1">
            <a:spLocks/>
          </p:cNvSpPr>
          <p:nvPr/>
        </p:nvSpPr>
        <p:spPr>
          <a:xfrm>
            <a:off x="838200" y="3436825"/>
            <a:ext cx="10515600" cy="5827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Linking an Image </a:t>
            </a:r>
            <a:endParaRPr lang="en-US" dirty="0"/>
          </a:p>
        </p:txBody>
      </p:sp>
      <p:pic>
        <p:nvPicPr>
          <p:cNvPr id="14" name="Picture 13"/>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9617654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Lists</a:t>
            </a:r>
            <a:endParaRPr lang="en-US" u="sng" dirty="0"/>
          </a:p>
        </p:txBody>
      </p:sp>
      <p:sp>
        <p:nvSpPr>
          <p:cNvPr id="3" name="Content Placeholder 2"/>
          <p:cNvSpPr>
            <a:spLocks noGrp="1"/>
          </p:cNvSpPr>
          <p:nvPr>
            <p:ph idx="1"/>
          </p:nvPr>
        </p:nvSpPr>
        <p:spPr/>
        <p:txBody>
          <a:bodyPr/>
          <a:lstStyle/>
          <a:p>
            <a:r>
              <a:rPr lang="en-US" b="1" dirty="0"/>
              <a:t>Ordered</a:t>
            </a:r>
            <a:r>
              <a:rPr lang="en-US" dirty="0"/>
              <a:t> </a:t>
            </a:r>
            <a:r>
              <a:rPr lang="en-US" dirty="0" smtClean="0"/>
              <a:t>– Numbered List </a:t>
            </a:r>
            <a:r>
              <a:rPr lang="en-US" b="1" dirty="0" smtClean="0">
                <a:solidFill>
                  <a:srgbClr val="1BFC10"/>
                </a:solidFill>
              </a:rPr>
              <a:t>&lt;</a:t>
            </a:r>
            <a:r>
              <a:rPr lang="en-US" b="1" dirty="0" err="1" smtClean="0">
                <a:solidFill>
                  <a:srgbClr val="1BFC10"/>
                </a:solidFill>
              </a:rPr>
              <a:t>ol</a:t>
            </a:r>
            <a:r>
              <a:rPr lang="en-US" b="1" dirty="0" smtClean="0">
                <a:solidFill>
                  <a:srgbClr val="1BFC10"/>
                </a:solidFill>
              </a:rPr>
              <a:t>&gt; </a:t>
            </a:r>
            <a:r>
              <a:rPr lang="en-US" dirty="0" smtClean="0"/>
              <a:t>tag</a:t>
            </a:r>
          </a:p>
          <a:p>
            <a:endParaRPr lang="en-US" dirty="0"/>
          </a:p>
          <a:p>
            <a:endParaRPr lang="en-US" dirty="0" smtClean="0"/>
          </a:p>
          <a:p>
            <a:endParaRPr lang="en-US" dirty="0"/>
          </a:p>
          <a:p>
            <a:r>
              <a:rPr lang="en-US" b="1" dirty="0" smtClean="0"/>
              <a:t>Unordered </a:t>
            </a:r>
            <a:r>
              <a:rPr lang="en-US" dirty="0" smtClean="0"/>
              <a:t>– bullet points </a:t>
            </a:r>
            <a:r>
              <a:rPr lang="en-US" b="1" dirty="0" smtClean="0">
                <a:solidFill>
                  <a:srgbClr val="1BFC10"/>
                </a:solidFill>
              </a:rPr>
              <a:t>&lt;</a:t>
            </a:r>
            <a:r>
              <a:rPr lang="en-US" b="1" dirty="0" err="1" smtClean="0">
                <a:solidFill>
                  <a:srgbClr val="1BFC10"/>
                </a:solidFill>
              </a:rPr>
              <a:t>ul</a:t>
            </a:r>
            <a:r>
              <a:rPr lang="en-US" b="1" dirty="0" smtClean="0">
                <a:solidFill>
                  <a:srgbClr val="1BFC10"/>
                </a:solidFill>
              </a:rPr>
              <a:t>&gt; </a:t>
            </a:r>
            <a:r>
              <a:rPr lang="en-US" dirty="0" smtClean="0"/>
              <a:t>tag</a:t>
            </a:r>
          </a:p>
        </p:txBody>
      </p:sp>
      <p:pic>
        <p:nvPicPr>
          <p:cNvPr id="4" name="Picture 3"/>
          <p:cNvPicPr>
            <a:picLocks noChangeAspect="1"/>
          </p:cNvPicPr>
          <p:nvPr/>
        </p:nvPicPr>
        <p:blipFill>
          <a:blip r:embed="rId2"/>
          <a:stretch>
            <a:fillRect/>
          </a:stretch>
        </p:blipFill>
        <p:spPr>
          <a:xfrm>
            <a:off x="6806973" y="2305193"/>
            <a:ext cx="2337027" cy="1334011"/>
          </a:xfrm>
          <a:prstGeom prst="rect">
            <a:avLst/>
          </a:prstGeom>
        </p:spPr>
      </p:pic>
      <p:pic>
        <p:nvPicPr>
          <p:cNvPr id="5" name="Picture 4"/>
          <p:cNvPicPr>
            <a:picLocks noChangeAspect="1"/>
          </p:cNvPicPr>
          <p:nvPr/>
        </p:nvPicPr>
        <p:blipFill>
          <a:blip r:embed="rId3"/>
          <a:stretch>
            <a:fillRect/>
          </a:stretch>
        </p:blipFill>
        <p:spPr>
          <a:xfrm>
            <a:off x="1698172" y="2473325"/>
            <a:ext cx="2133600" cy="1038225"/>
          </a:xfrm>
          <a:prstGeom prst="rect">
            <a:avLst/>
          </a:prstGeom>
        </p:spPr>
      </p:pic>
      <p:pic>
        <p:nvPicPr>
          <p:cNvPr id="6" name="Picture 5"/>
          <p:cNvPicPr>
            <a:picLocks noChangeAspect="1"/>
          </p:cNvPicPr>
          <p:nvPr/>
        </p:nvPicPr>
        <p:blipFill>
          <a:blip r:embed="rId4"/>
          <a:stretch>
            <a:fillRect/>
          </a:stretch>
        </p:blipFill>
        <p:spPr>
          <a:xfrm>
            <a:off x="6806973" y="4399074"/>
            <a:ext cx="2337027" cy="1341079"/>
          </a:xfrm>
          <a:prstGeom prst="rect">
            <a:avLst/>
          </a:prstGeom>
        </p:spPr>
      </p:pic>
      <p:pic>
        <p:nvPicPr>
          <p:cNvPr id="7" name="Picture 6"/>
          <p:cNvPicPr>
            <a:picLocks noChangeAspect="1"/>
          </p:cNvPicPr>
          <p:nvPr/>
        </p:nvPicPr>
        <p:blipFill>
          <a:blip r:embed="rId5"/>
          <a:stretch>
            <a:fillRect/>
          </a:stretch>
        </p:blipFill>
        <p:spPr>
          <a:xfrm>
            <a:off x="1698172" y="4627675"/>
            <a:ext cx="2143125" cy="1066800"/>
          </a:xfrm>
          <a:prstGeom prst="rect">
            <a:avLst/>
          </a:prstGeom>
        </p:spPr>
      </p:pic>
      <p:graphicFrame>
        <p:nvGraphicFramePr>
          <p:cNvPr id="8" name="Diagram 7"/>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0" name="Picture 9"/>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11" name="Picture 10"/>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6488604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Tables </a:t>
            </a:r>
            <a:endParaRPr lang="en-US" dirty="0"/>
          </a:p>
        </p:txBody>
      </p:sp>
      <p:sp>
        <p:nvSpPr>
          <p:cNvPr id="3" name="Content Placeholder 2"/>
          <p:cNvSpPr>
            <a:spLocks noGrp="1"/>
          </p:cNvSpPr>
          <p:nvPr>
            <p:ph idx="1"/>
          </p:nvPr>
        </p:nvSpPr>
        <p:spPr>
          <a:xfrm>
            <a:off x="838200" y="1825625"/>
            <a:ext cx="4438650" cy="2174875"/>
          </a:xfrm>
        </p:spPr>
        <p:txBody>
          <a:bodyPr/>
          <a:lstStyle/>
          <a:p>
            <a:r>
              <a:rPr lang="en-US" dirty="0" smtClean="0"/>
              <a:t>Tables </a:t>
            </a:r>
            <a:r>
              <a:rPr lang="en-US" b="1" dirty="0" smtClean="0">
                <a:solidFill>
                  <a:srgbClr val="1BFC10"/>
                </a:solidFill>
              </a:rPr>
              <a:t>&lt;table&gt;</a:t>
            </a:r>
            <a:r>
              <a:rPr lang="en-US" dirty="0" smtClean="0">
                <a:solidFill>
                  <a:srgbClr val="1BFC10"/>
                </a:solidFill>
              </a:rPr>
              <a:t> </a:t>
            </a:r>
            <a:r>
              <a:rPr lang="en-US" dirty="0" smtClean="0"/>
              <a:t>tag</a:t>
            </a:r>
          </a:p>
          <a:p>
            <a:r>
              <a:rPr lang="en-US" dirty="0" smtClean="0"/>
              <a:t>Rows </a:t>
            </a:r>
            <a:r>
              <a:rPr lang="en-US" b="1" dirty="0" smtClean="0">
                <a:solidFill>
                  <a:srgbClr val="1BFC10"/>
                </a:solidFill>
              </a:rPr>
              <a:t>&lt;</a:t>
            </a:r>
            <a:r>
              <a:rPr lang="en-US" b="1" dirty="0" err="1" smtClean="0">
                <a:solidFill>
                  <a:srgbClr val="1BFC10"/>
                </a:solidFill>
              </a:rPr>
              <a:t>tr</a:t>
            </a:r>
            <a:r>
              <a:rPr lang="en-US" b="1" dirty="0" smtClean="0">
                <a:solidFill>
                  <a:srgbClr val="1BFC10"/>
                </a:solidFill>
              </a:rPr>
              <a:t>&gt; </a:t>
            </a:r>
            <a:r>
              <a:rPr lang="en-US" dirty="0" smtClean="0"/>
              <a:t>tag</a:t>
            </a:r>
          </a:p>
          <a:p>
            <a:r>
              <a:rPr lang="en-US" dirty="0" smtClean="0"/>
              <a:t>Columns </a:t>
            </a:r>
            <a:r>
              <a:rPr lang="en-US" b="1" dirty="0" smtClean="0">
                <a:solidFill>
                  <a:srgbClr val="1BFC10"/>
                </a:solidFill>
              </a:rPr>
              <a:t>&lt;td&gt; </a:t>
            </a:r>
            <a:r>
              <a:rPr lang="en-US" dirty="0" smtClean="0"/>
              <a:t>tag</a:t>
            </a:r>
          </a:p>
          <a:p>
            <a:r>
              <a:rPr lang="en-US" dirty="0" smtClean="0"/>
              <a:t>Headings </a:t>
            </a:r>
            <a:r>
              <a:rPr lang="en-US" b="1" dirty="0" smtClean="0">
                <a:solidFill>
                  <a:srgbClr val="1BFC10"/>
                </a:solidFill>
              </a:rPr>
              <a:t>&lt;</a:t>
            </a:r>
            <a:r>
              <a:rPr lang="en-US" b="1" dirty="0" err="1" smtClean="0">
                <a:solidFill>
                  <a:srgbClr val="1BFC10"/>
                </a:solidFill>
              </a:rPr>
              <a:t>th</a:t>
            </a:r>
            <a:r>
              <a:rPr lang="en-US" b="1" dirty="0" smtClean="0">
                <a:solidFill>
                  <a:srgbClr val="1BFC10"/>
                </a:solidFill>
              </a:rPr>
              <a:t>&gt; </a:t>
            </a:r>
            <a:r>
              <a:rPr lang="en-US" dirty="0" smtClean="0"/>
              <a:t>tag</a:t>
            </a:r>
            <a:endParaRPr lang="en-US" dirty="0"/>
          </a:p>
        </p:txBody>
      </p:sp>
      <p:graphicFrame>
        <p:nvGraphicFramePr>
          <p:cNvPr id="12" name="Diagram 11"/>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Picture 1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200150" y="4135437"/>
            <a:ext cx="6007100" cy="1600200"/>
          </a:xfrm>
          <a:prstGeom prst="rect">
            <a:avLst/>
          </a:prstGeom>
        </p:spPr>
      </p:pic>
      <p:pic>
        <p:nvPicPr>
          <p:cNvPr id="15" name="Picture 14"/>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153400" y="828026"/>
            <a:ext cx="3003863" cy="4907611"/>
          </a:xfrm>
          <a:prstGeom prst="rect">
            <a:avLst/>
          </a:prstGeom>
        </p:spPr>
      </p:pic>
      <p:pic>
        <p:nvPicPr>
          <p:cNvPr id="8" name="Picture 7"/>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26919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Images </a:t>
            </a:r>
            <a:endParaRPr lang="en-US" dirty="0"/>
          </a:p>
        </p:txBody>
      </p:sp>
      <p:sp>
        <p:nvSpPr>
          <p:cNvPr id="3" name="Content Placeholder 2"/>
          <p:cNvSpPr>
            <a:spLocks noGrp="1"/>
          </p:cNvSpPr>
          <p:nvPr>
            <p:ph idx="1"/>
          </p:nvPr>
        </p:nvSpPr>
        <p:spPr/>
        <p:txBody>
          <a:bodyPr/>
          <a:lstStyle/>
          <a:p>
            <a:r>
              <a:rPr lang="en-US" dirty="0" smtClean="0"/>
              <a:t>Adding from local / online source </a:t>
            </a:r>
          </a:p>
          <a:p>
            <a:r>
              <a:rPr lang="en-US" dirty="0" smtClean="0"/>
              <a:t>Alternative Descriptions </a:t>
            </a:r>
            <a:r>
              <a:rPr lang="en-US" b="1" dirty="0" smtClean="0">
                <a:solidFill>
                  <a:srgbClr val="1BFC10"/>
                </a:solidFill>
              </a:rPr>
              <a:t>alt</a:t>
            </a:r>
            <a:endParaRPr lang="en-US" b="1" dirty="0">
              <a:solidFill>
                <a:srgbClr val="1BFC10"/>
              </a:solidFill>
            </a:endParaRPr>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162050" y="3109969"/>
            <a:ext cx="8839200" cy="901700"/>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162050" y="4310175"/>
            <a:ext cx="8851900" cy="850900"/>
          </a:xfrm>
          <a:prstGeom prst="rect">
            <a:avLst/>
          </a:prstGeom>
        </p:spPr>
      </p:pic>
      <p:pic>
        <p:nvPicPr>
          <p:cNvPr id="8" name="Picture 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495719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and CSS </a:t>
            </a:r>
            <a:endParaRPr lang="en-US" dirty="0"/>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ontent Placeholder 4"/>
          <p:cNvSpPr>
            <a:spLocks noGrp="1"/>
          </p:cNvSpPr>
          <p:nvPr>
            <p:ph idx="1"/>
          </p:nvPr>
        </p:nvSpPr>
        <p:spPr>
          <a:xfrm>
            <a:off x="356794" y="1690688"/>
            <a:ext cx="5217312" cy="4025557"/>
          </a:xfrm>
        </p:spPr>
        <p:txBody>
          <a:bodyPr>
            <a:normAutofit/>
          </a:bodyPr>
          <a:lstStyle/>
          <a:p>
            <a:r>
              <a:rPr lang="en-US" dirty="0" smtClean="0"/>
              <a:t>Inline – style attribute in HTML elements</a:t>
            </a:r>
          </a:p>
          <a:p>
            <a:endParaRPr lang="en-US" dirty="0" smtClean="0"/>
          </a:p>
          <a:p>
            <a:r>
              <a:rPr lang="en-US" dirty="0" smtClean="0"/>
              <a:t>Internal – using &lt;style&gt; element in HTML &lt;head&gt; section</a:t>
            </a:r>
          </a:p>
          <a:p>
            <a:pPr marL="0" indent="0">
              <a:buNone/>
            </a:pPr>
            <a:endParaRPr lang="en-US" dirty="0" smtClean="0"/>
          </a:p>
          <a:p>
            <a:r>
              <a:rPr lang="en-US" dirty="0" smtClean="0"/>
              <a:t>External – using 1+ external CSS files</a:t>
            </a:r>
          </a:p>
          <a:p>
            <a:endParaRPr lang="en-US" dirty="0"/>
          </a:p>
        </p:txBody>
      </p:sp>
      <p:pic>
        <p:nvPicPr>
          <p:cNvPr id="6" name="Picture 5"/>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096000" y="4810276"/>
            <a:ext cx="3983801" cy="657425"/>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096000" y="1893484"/>
            <a:ext cx="5765800" cy="41910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096000" y="2934481"/>
            <a:ext cx="3234333" cy="1396888"/>
          </a:xfrm>
          <a:prstGeom prst="rect">
            <a:avLst/>
          </a:prstGeom>
        </p:spPr>
      </p:pic>
      <p:pic>
        <p:nvPicPr>
          <p:cNvPr id="10" name="Picture 9"/>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11" name="Picture 10"/>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20800796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754" y="1709739"/>
            <a:ext cx="8323695" cy="2633662"/>
          </a:xfrm>
        </p:spPr>
        <p:txBody>
          <a:bodyPr/>
          <a:lstStyle/>
          <a:p>
            <a:r>
              <a:rPr lang="en-US" dirty="0" smtClean="0"/>
              <a:t>CSS </a:t>
            </a:r>
            <a:endParaRPr lang="en-US" dirty="0"/>
          </a:p>
        </p:txBody>
      </p:sp>
      <p:sp>
        <p:nvSpPr>
          <p:cNvPr id="3" name="Text Placeholder 2"/>
          <p:cNvSpPr>
            <a:spLocks noGrp="1"/>
          </p:cNvSpPr>
          <p:nvPr>
            <p:ph type="body" idx="1"/>
          </p:nvPr>
        </p:nvSpPr>
        <p:spPr>
          <a:xfrm>
            <a:off x="3023754" y="4589463"/>
            <a:ext cx="8323696" cy="1500187"/>
          </a:xfrm>
        </p:spPr>
        <p:txBody>
          <a:bodyPr/>
          <a:lstStyle/>
          <a:p>
            <a:r>
              <a:rPr lang="en-US" dirty="0" smtClean="0"/>
              <a:t>Specifying the layout of web pages </a:t>
            </a:r>
            <a:endParaRPr lang="en-US" dirty="0"/>
          </a:p>
        </p:txBody>
      </p:sp>
      <p:graphicFrame>
        <p:nvGraphicFramePr>
          <p:cNvPr id="4" name="Diagram 3"/>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p:cNvPicPr>
            <a:picLocks noChangeAspect="1"/>
          </p:cNvPicPr>
          <p:nvPr/>
        </p:nvPicPr>
        <p:blipFill rotWithShape="1">
          <a:blip r:embed="rId8" cstate="print">
            <a:extLst>
              <a:ext uri="{28A0092B-C50C-407E-A947-70E740481C1C}">
                <a14:useLocalDpi xmlns:a14="http://schemas.microsoft.com/office/drawing/2010/main"/>
              </a:ext>
            </a:extLst>
          </a:blip>
          <a:srcRect t="19440"/>
          <a:stretch/>
        </p:blipFill>
        <p:spPr>
          <a:xfrm>
            <a:off x="997401" y="3304310"/>
            <a:ext cx="1684467" cy="1932709"/>
          </a:xfrm>
          <a:prstGeom prst="rect">
            <a:avLst/>
          </a:prstGeom>
        </p:spPr>
      </p:pic>
      <p:pic>
        <p:nvPicPr>
          <p:cNvPr id="6" name="Picture 5"/>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7" name="Picture 6"/>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0126233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Basics</a:t>
            </a:r>
            <a:endParaRPr lang="en-US" u="sng" dirty="0"/>
          </a:p>
        </p:txBody>
      </p:sp>
      <p:sp>
        <p:nvSpPr>
          <p:cNvPr id="3" name="Content Placeholder 2"/>
          <p:cNvSpPr>
            <a:spLocks noGrp="1"/>
          </p:cNvSpPr>
          <p:nvPr>
            <p:ph idx="1"/>
          </p:nvPr>
        </p:nvSpPr>
        <p:spPr>
          <a:xfrm>
            <a:off x="838200" y="1825625"/>
            <a:ext cx="10385612" cy="4351338"/>
          </a:xfrm>
        </p:spPr>
        <p:txBody>
          <a:bodyPr/>
          <a:lstStyle/>
          <a:p>
            <a:r>
              <a:rPr lang="en-US" dirty="0" smtClean="0"/>
              <a:t>Cascading Style Sheet</a:t>
            </a:r>
          </a:p>
          <a:p>
            <a:endParaRPr lang="en-US" dirty="0"/>
          </a:p>
          <a:p>
            <a:r>
              <a:rPr lang="en-NZ" dirty="0" smtClean="0"/>
              <a:t>Describes </a:t>
            </a:r>
            <a:r>
              <a:rPr lang="en-NZ" dirty="0"/>
              <a:t>the </a:t>
            </a:r>
            <a:r>
              <a:rPr lang="en-NZ" dirty="0" smtClean="0"/>
              <a:t>presentation </a:t>
            </a:r>
            <a:r>
              <a:rPr lang="en-NZ" dirty="0"/>
              <a:t>of an </a:t>
            </a:r>
            <a:r>
              <a:rPr lang="en-NZ" dirty="0" smtClean="0"/>
              <a:t>HTML document</a:t>
            </a:r>
          </a:p>
          <a:p>
            <a:endParaRPr lang="en-NZ" dirty="0"/>
          </a:p>
          <a:p>
            <a:r>
              <a:rPr lang="en-NZ" dirty="0"/>
              <a:t>CSS </a:t>
            </a:r>
            <a:r>
              <a:rPr lang="en-NZ" b="1" dirty="0"/>
              <a:t>saves a lot of work</a:t>
            </a:r>
            <a:r>
              <a:rPr lang="en-NZ" dirty="0"/>
              <a:t>. It can control the layout of multiple web pages all at </a:t>
            </a:r>
            <a:r>
              <a:rPr lang="en-NZ" dirty="0" smtClean="0"/>
              <a:t>once</a:t>
            </a:r>
            <a:endParaRPr lang="en-US" dirty="0" smtClean="0"/>
          </a:p>
          <a:p>
            <a:pPr lvl="1"/>
            <a:endParaRPr lang="en-US" dirty="0"/>
          </a:p>
          <a:p>
            <a:r>
              <a:rPr lang="en-US" dirty="0" smtClean="0"/>
              <a:t>Save as: </a:t>
            </a:r>
            <a:r>
              <a:rPr lang="en-US" i="1" dirty="0" smtClean="0"/>
              <a:t>style.css</a:t>
            </a:r>
          </a:p>
          <a:p>
            <a:endParaRPr lang="en-US" i="1" dirty="0"/>
          </a:p>
          <a:p>
            <a:endParaRPr lang="en-US" dirty="0" smtClean="0"/>
          </a:p>
        </p:txBody>
      </p:sp>
      <p:graphicFrame>
        <p:nvGraphicFramePr>
          <p:cNvPr id="6" name="Diagram 5"/>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520539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Same page different stylesheets</a:t>
            </a:r>
            <a:endParaRPr lang="en-US" dirty="0"/>
          </a:p>
        </p:txBody>
      </p:sp>
      <p:pic>
        <p:nvPicPr>
          <p:cNvPr id="4" name="Picture 3"/>
          <p:cNvPicPr>
            <a:picLocks noChangeAspect="1"/>
          </p:cNvPicPr>
          <p:nvPr/>
        </p:nvPicPr>
        <p:blipFill>
          <a:blip r:embed="rId3"/>
          <a:stretch>
            <a:fillRect/>
          </a:stretch>
        </p:blipFill>
        <p:spPr>
          <a:xfrm>
            <a:off x="291830" y="2109398"/>
            <a:ext cx="3151761" cy="3267295"/>
          </a:xfrm>
          <a:prstGeom prst="rect">
            <a:avLst/>
          </a:prstGeom>
        </p:spPr>
      </p:pic>
      <p:pic>
        <p:nvPicPr>
          <p:cNvPr id="5" name="Picture 4"/>
          <p:cNvPicPr>
            <a:picLocks noChangeAspect="1"/>
          </p:cNvPicPr>
          <p:nvPr/>
        </p:nvPicPr>
        <p:blipFill>
          <a:blip r:embed="rId4"/>
          <a:stretch>
            <a:fillRect/>
          </a:stretch>
        </p:blipFill>
        <p:spPr>
          <a:xfrm>
            <a:off x="3974032" y="2109397"/>
            <a:ext cx="3573127" cy="3267295"/>
          </a:xfrm>
          <a:prstGeom prst="rect">
            <a:avLst/>
          </a:prstGeom>
        </p:spPr>
      </p:pic>
      <p:pic>
        <p:nvPicPr>
          <p:cNvPr id="6" name="Picture 5"/>
          <p:cNvPicPr>
            <a:picLocks noChangeAspect="1"/>
          </p:cNvPicPr>
          <p:nvPr/>
        </p:nvPicPr>
        <p:blipFill>
          <a:blip r:embed="rId5"/>
          <a:stretch>
            <a:fillRect/>
          </a:stretch>
        </p:blipFill>
        <p:spPr>
          <a:xfrm>
            <a:off x="8116616" y="2067732"/>
            <a:ext cx="3543857" cy="3308962"/>
          </a:xfrm>
          <a:prstGeom prst="rect">
            <a:avLst/>
          </a:prstGeom>
        </p:spPr>
      </p:pic>
      <p:sp>
        <p:nvSpPr>
          <p:cNvPr id="8" name="TextBox 7"/>
          <p:cNvSpPr txBox="1"/>
          <p:nvPr/>
        </p:nvSpPr>
        <p:spPr>
          <a:xfrm>
            <a:off x="502795" y="5376694"/>
            <a:ext cx="10515600" cy="523220"/>
          </a:xfrm>
          <a:prstGeom prst="rect">
            <a:avLst/>
          </a:prstGeom>
          <a:noFill/>
        </p:spPr>
        <p:txBody>
          <a:bodyPr wrap="square" rtlCol="0">
            <a:spAutoFit/>
          </a:bodyPr>
          <a:lstStyle/>
          <a:p>
            <a:pPr algn="ctr"/>
            <a:r>
              <a:rPr lang="en-NZ" sz="2800" dirty="0" smtClean="0">
                <a:solidFill>
                  <a:schemeClr val="bg1"/>
                </a:solidFill>
              </a:rPr>
              <a:t>All different external .</a:t>
            </a:r>
            <a:r>
              <a:rPr lang="en-NZ" sz="2800" dirty="0" err="1" smtClean="0">
                <a:solidFill>
                  <a:schemeClr val="bg1"/>
                </a:solidFill>
              </a:rPr>
              <a:t>css</a:t>
            </a:r>
            <a:r>
              <a:rPr lang="en-NZ" sz="2800" dirty="0" smtClean="0">
                <a:solidFill>
                  <a:schemeClr val="bg1"/>
                </a:solidFill>
              </a:rPr>
              <a:t> files!</a:t>
            </a:r>
            <a:endParaRPr lang="en-NZ" sz="2800" dirty="0">
              <a:solidFill>
                <a:schemeClr val="bg1"/>
              </a:solidFill>
            </a:endParaRPr>
          </a:p>
        </p:txBody>
      </p:sp>
      <p:graphicFrame>
        <p:nvGraphicFramePr>
          <p:cNvPr id="9" name="Diagram 8"/>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0" name="Picture 9"/>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11" name="Picture 10"/>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40053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Yellow Header</a:t>
            </a:r>
            <a:endParaRPr lang="en-NZ" dirty="0"/>
          </a:p>
        </p:txBody>
      </p:sp>
      <p:sp>
        <p:nvSpPr>
          <p:cNvPr id="3" name="Content Placeholder 2"/>
          <p:cNvSpPr>
            <a:spLocks noGrp="1"/>
          </p:cNvSpPr>
          <p:nvPr>
            <p:ph idx="1"/>
          </p:nvPr>
        </p:nvSpPr>
        <p:spPr/>
        <p:txBody>
          <a:bodyPr/>
          <a:lstStyle/>
          <a:p>
            <a:pPr marL="0" indent="0">
              <a:buNone/>
            </a:pPr>
            <a:r>
              <a:rPr lang="en-NZ" dirty="0" smtClean="0"/>
              <a:t>h1</a:t>
            </a:r>
            <a:r>
              <a:rPr lang="en-NZ" dirty="0"/>
              <a:t> {</a:t>
            </a:r>
            <a:br>
              <a:rPr lang="en-NZ" dirty="0"/>
            </a:br>
            <a:r>
              <a:rPr lang="en-NZ" dirty="0"/>
              <a:t>    </a:t>
            </a:r>
            <a:r>
              <a:rPr lang="en-NZ" dirty="0" err="1"/>
              <a:t>color</a:t>
            </a:r>
            <a:r>
              <a:rPr lang="en-NZ" dirty="0"/>
              <a:t>: </a:t>
            </a:r>
            <a:r>
              <a:rPr lang="en-NZ" dirty="0" smtClean="0"/>
              <a:t>yellow;</a:t>
            </a:r>
            <a:r>
              <a:rPr lang="en-NZ" dirty="0"/>
              <a:t/>
            </a:r>
            <a:br>
              <a:rPr lang="en-NZ" dirty="0"/>
            </a:br>
            <a:r>
              <a:rPr lang="en-NZ" dirty="0"/>
              <a:t>    </a:t>
            </a:r>
            <a:r>
              <a:rPr lang="en-NZ" dirty="0" smtClean="0"/>
              <a:t>font-size: 60px;</a:t>
            </a:r>
            <a:r>
              <a:rPr lang="en-NZ" dirty="0"/>
              <a:t/>
            </a:r>
            <a:br>
              <a:rPr lang="en-NZ" dirty="0"/>
            </a:br>
            <a:r>
              <a:rPr lang="en-NZ" dirty="0" smtClean="0"/>
              <a:t>}</a:t>
            </a:r>
          </a:p>
          <a:p>
            <a:pPr marL="0" indent="0">
              <a:buNone/>
            </a:pPr>
            <a:endParaRPr lang="en-NZ" dirty="0"/>
          </a:p>
          <a:p>
            <a:pPr marL="0" indent="0">
              <a:buNone/>
            </a:pPr>
            <a:r>
              <a:rPr lang="en-NZ" dirty="0" smtClean="0"/>
              <a:t>Hello World! </a:t>
            </a:r>
            <a:r>
              <a:rPr lang="en-NZ" dirty="0" smtClean="0">
                <a:sym typeface="Wingdings" panose="05000000000000000000" pitchFamily="2" charset="2"/>
              </a:rPr>
              <a:t> </a:t>
            </a:r>
            <a:r>
              <a:rPr lang="en-NZ" sz="6000" dirty="0" smtClean="0">
                <a:solidFill>
                  <a:schemeClr val="accent4"/>
                </a:solidFill>
                <a:sym typeface="Wingdings" panose="05000000000000000000" pitchFamily="2" charset="2"/>
              </a:rPr>
              <a:t>Hello World!</a:t>
            </a:r>
            <a:endParaRPr lang="en-NZ" sz="6000" dirty="0" smtClean="0">
              <a:solidFill>
                <a:schemeClr val="accent4"/>
              </a:solidFill>
            </a:endParaRPr>
          </a:p>
          <a:p>
            <a:pPr marL="0" indent="0">
              <a:buNone/>
            </a:pPr>
            <a:endParaRPr lang="en-NZ" dirty="0"/>
          </a:p>
          <a:p>
            <a:pPr marL="0" indent="0">
              <a:buNone/>
            </a:pPr>
            <a:endParaRPr lang="en-NZ" dirty="0"/>
          </a:p>
        </p:txBody>
      </p:sp>
      <p:graphicFrame>
        <p:nvGraphicFramePr>
          <p:cNvPr id="4" name="Diagram 3"/>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6" name="Picture 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pic>
        <p:nvPicPr>
          <p:cNvPr id="7" name="Picture 6"/>
          <p:cNvPicPr>
            <a:picLocks noChangeAspect="1"/>
          </p:cNvPicPr>
          <p:nvPr/>
        </p:nvPicPr>
        <p:blipFill>
          <a:blip r:embed="rId9"/>
          <a:stretch>
            <a:fillRect/>
          </a:stretch>
        </p:blipFill>
        <p:spPr>
          <a:xfrm>
            <a:off x="8035636" y="596110"/>
            <a:ext cx="3513832" cy="1984280"/>
          </a:xfrm>
          <a:prstGeom prst="rect">
            <a:avLst/>
          </a:prstGeom>
        </p:spPr>
      </p:pic>
    </p:spTree>
    <p:extLst>
      <p:ext uri="{BB962C8B-B14F-4D97-AF65-F5344CB8AC3E}">
        <p14:creationId xmlns:p14="http://schemas.microsoft.com/office/powerpoint/2010/main" val="104891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Syntax</a:t>
            </a:r>
            <a:endParaRPr lang="en-NZ" dirty="0"/>
          </a:p>
        </p:txBody>
      </p:sp>
      <p:sp>
        <p:nvSpPr>
          <p:cNvPr id="3" name="Content Placeholder 2"/>
          <p:cNvSpPr>
            <a:spLocks noGrp="1"/>
          </p:cNvSpPr>
          <p:nvPr>
            <p:ph idx="1"/>
          </p:nvPr>
        </p:nvSpPr>
        <p:spPr>
          <a:xfrm>
            <a:off x="838200" y="2042809"/>
            <a:ext cx="10515600" cy="4134154"/>
          </a:xfrm>
        </p:spPr>
        <p:txBody>
          <a:bodyPr>
            <a:normAutofit lnSpcReduction="10000"/>
          </a:bodyPr>
          <a:lstStyle/>
          <a:p>
            <a:endParaRPr lang="en-NZ" dirty="0" smtClean="0"/>
          </a:p>
          <a:p>
            <a:endParaRPr lang="en-NZ" dirty="0"/>
          </a:p>
          <a:p>
            <a:endParaRPr lang="en-NZ" dirty="0" smtClean="0"/>
          </a:p>
          <a:p>
            <a:r>
              <a:rPr lang="en-NZ" dirty="0" smtClean="0"/>
              <a:t>Selector – points to the HTML element you want to style</a:t>
            </a:r>
          </a:p>
          <a:p>
            <a:r>
              <a:rPr lang="en-NZ" dirty="0" smtClean="0"/>
              <a:t>Declaration block – contains 1+ decelerations separated by ;</a:t>
            </a:r>
          </a:p>
          <a:p>
            <a:r>
              <a:rPr lang="en-NZ" dirty="0" smtClean="0"/>
              <a:t>Declaration – Property name : Value</a:t>
            </a:r>
          </a:p>
          <a:p>
            <a:endParaRPr lang="en-NZ" dirty="0" smtClean="0"/>
          </a:p>
          <a:p>
            <a:r>
              <a:rPr lang="en-NZ" dirty="0"/>
              <a:t> </a:t>
            </a:r>
            <a:r>
              <a:rPr lang="en-NZ" dirty="0">
                <a:solidFill>
                  <a:srgbClr val="66FF66"/>
                </a:solidFill>
              </a:rPr>
              <a:t>   /* This is a single-line comment */</a:t>
            </a:r>
            <a:r>
              <a:rPr lang="en-NZ" dirty="0"/>
              <a:t/>
            </a:r>
            <a:br>
              <a:rPr lang="en-NZ" dirty="0"/>
            </a:br>
            <a:endParaRPr lang="en-NZ" dirty="0"/>
          </a:p>
        </p:txBody>
      </p:sp>
      <p:pic>
        <p:nvPicPr>
          <p:cNvPr id="4" name="Picture 3"/>
          <p:cNvPicPr>
            <a:picLocks noChangeAspect="1"/>
          </p:cNvPicPr>
          <p:nvPr/>
        </p:nvPicPr>
        <p:blipFill>
          <a:blip r:embed="rId2"/>
          <a:stretch>
            <a:fillRect/>
          </a:stretch>
        </p:blipFill>
        <p:spPr>
          <a:xfrm>
            <a:off x="838199" y="1690688"/>
            <a:ext cx="6788285" cy="1602439"/>
          </a:xfrm>
          <a:prstGeom prst="rect">
            <a:avLst/>
          </a:prstGeom>
        </p:spPr>
      </p:pic>
      <p:graphicFrame>
        <p:nvGraphicFramePr>
          <p:cNvPr id="5" name="Diagram 4"/>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35413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Segoe UI Light" panose="020B0502040204020203" pitchFamily="34" charset="0"/>
                <a:ea typeface="+mn-ea"/>
                <a:cs typeface="Segoe UI Light" panose="020B0502040204020203" pitchFamily="34" charset="0"/>
              </a:rPr>
              <a:t>You’re already doing </a:t>
            </a:r>
            <a:r>
              <a:rPr lang="en-US" dirty="0" smtClean="0">
                <a:latin typeface="Segoe UI Light" panose="020B0502040204020203" pitchFamily="34" charset="0"/>
                <a:ea typeface="+mn-ea"/>
                <a:cs typeface="Segoe UI Light" panose="020B0502040204020203" pitchFamily="34" charset="0"/>
              </a:rPr>
              <a:t>it!</a:t>
            </a:r>
            <a:endParaRPr lang="en-US" dirty="0">
              <a:latin typeface="Segoe UI Light" panose="020B0502040204020203" pitchFamily="34" charset="0"/>
              <a:ea typeface="+mn-ea"/>
              <a:cs typeface="Segoe UI Light" panose="020B0502040204020203" pitchFamily="34" charset="0"/>
            </a:endParaRPr>
          </a:p>
        </p:txBody>
      </p:sp>
      <p:sp>
        <p:nvSpPr>
          <p:cNvPr id="3" name="Content Placeholder 2"/>
          <p:cNvSpPr>
            <a:spLocks noGrp="1"/>
          </p:cNvSpPr>
          <p:nvPr>
            <p:ph idx="1"/>
          </p:nvPr>
        </p:nvSpPr>
        <p:spPr/>
        <p:txBody>
          <a:bodyPr>
            <a:normAutofit/>
          </a:bodyPr>
          <a:lstStyle/>
          <a:p>
            <a:r>
              <a:rPr lang="en-US" sz="3200" dirty="0">
                <a:latin typeface="Segoe UI Light" panose="020B0502040204020203" pitchFamily="34" charset="0"/>
                <a:cs typeface="Segoe UI Light" panose="020B0502040204020203" pitchFamily="34" charset="0"/>
              </a:rPr>
              <a:t>Every device has a browser</a:t>
            </a:r>
          </a:p>
          <a:p>
            <a:r>
              <a:rPr lang="en-US" sz="3200" dirty="0">
                <a:latin typeface="Segoe UI Light" panose="020B0502040204020203" pitchFamily="34" charset="0"/>
                <a:cs typeface="Segoe UI Light" panose="020B0502040204020203" pitchFamily="34" charset="0"/>
              </a:rPr>
              <a:t>Important that the page follows responsive design principals (e.g. using Bootstrap template)</a:t>
            </a: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17803" y="3330676"/>
            <a:ext cx="5390978" cy="338235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76477" y="3680606"/>
            <a:ext cx="1169621" cy="1169621"/>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450412" y="3605401"/>
            <a:ext cx="1309029" cy="1320029"/>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550020" y="5045001"/>
            <a:ext cx="1278537" cy="1399998"/>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481960" y="5199672"/>
            <a:ext cx="1305923" cy="1247449"/>
          </a:xfrm>
          <a:prstGeom prst="rect">
            <a:avLst/>
          </a:prstGeom>
        </p:spPr>
      </p:pic>
    </p:spTree>
    <p:extLst>
      <p:ext uri="{BB962C8B-B14F-4D97-AF65-F5344CB8AC3E}">
        <p14:creationId xmlns:p14="http://schemas.microsoft.com/office/powerpoint/2010/main" val="12507398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Selectors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Element – selects elements based on the element name</a:t>
            </a:r>
          </a:p>
          <a:p>
            <a:r>
              <a:rPr lang="en-US" i="1" dirty="0"/>
              <a:t>&lt;</a:t>
            </a:r>
            <a:r>
              <a:rPr lang="en-US" i="1" dirty="0" smtClean="0">
                <a:solidFill>
                  <a:srgbClr val="66FF66"/>
                </a:solidFill>
              </a:rPr>
              <a:t>p</a:t>
            </a:r>
            <a:r>
              <a:rPr lang="en-US" i="1" dirty="0" smtClean="0"/>
              <a:t>&gt;Hello</a:t>
            </a:r>
            <a:r>
              <a:rPr lang="en-US" i="1" dirty="0"/>
              <a:t>&lt;/p</a:t>
            </a:r>
            <a:r>
              <a:rPr lang="en-US" i="1" dirty="0" smtClean="0"/>
              <a:t>&gt;</a:t>
            </a:r>
          </a:p>
          <a:p>
            <a:r>
              <a:rPr lang="en-NZ" i="1" dirty="0">
                <a:solidFill>
                  <a:srgbClr val="66FF66"/>
                </a:solidFill>
              </a:rPr>
              <a:t>p</a:t>
            </a:r>
            <a:r>
              <a:rPr lang="en-NZ" i="1" dirty="0"/>
              <a:t> </a:t>
            </a:r>
            <a:r>
              <a:rPr lang="en-NZ" i="1" dirty="0" smtClean="0"/>
              <a:t>{ </a:t>
            </a:r>
            <a:r>
              <a:rPr lang="en-NZ" i="1" dirty="0" err="1" smtClean="0"/>
              <a:t>color</a:t>
            </a:r>
            <a:r>
              <a:rPr lang="en-NZ" i="1" dirty="0"/>
              <a:t>: red</a:t>
            </a:r>
            <a:r>
              <a:rPr lang="en-NZ" i="1" dirty="0" smtClean="0"/>
              <a:t>; }</a:t>
            </a:r>
          </a:p>
          <a:p>
            <a:endParaRPr lang="en-NZ" dirty="0" smtClean="0">
              <a:solidFill>
                <a:srgbClr val="66FF66"/>
              </a:solidFill>
            </a:endParaRPr>
          </a:p>
          <a:p>
            <a:r>
              <a:rPr lang="en-US" dirty="0" smtClean="0"/>
              <a:t>ID – uses the id attribute of an HTML element to select an element</a:t>
            </a:r>
          </a:p>
          <a:p>
            <a:r>
              <a:rPr lang="en-US" i="1" dirty="0" smtClean="0"/>
              <a:t>&lt;p id=“</a:t>
            </a:r>
            <a:r>
              <a:rPr lang="en-US" i="1" dirty="0" smtClean="0">
                <a:solidFill>
                  <a:srgbClr val="66FF66"/>
                </a:solidFill>
              </a:rPr>
              <a:t>para1</a:t>
            </a:r>
            <a:r>
              <a:rPr lang="en-US" i="1" dirty="0" smtClean="0"/>
              <a:t>”&gt;Hello&lt;/p&gt;</a:t>
            </a:r>
          </a:p>
          <a:p>
            <a:r>
              <a:rPr lang="en-NZ" i="1" dirty="0">
                <a:solidFill>
                  <a:srgbClr val="66FF66"/>
                </a:solidFill>
              </a:rPr>
              <a:t>#para1 </a:t>
            </a:r>
            <a:r>
              <a:rPr lang="en-NZ" i="1" dirty="0" smtClean="0"/>
              <a:t>{ </a:t>
            </a:r>
            <a:r>
              <a:rPr lang="en-NZ" i="1" dirty="0" err="1" smtClean="0"/>
              <a:t>color</a:t>
            </a:r>
            <a:r>
              <a:rPr lang="en-NZ" i="1" dirty="0"/>
              <a:t>: red</a:t>
            </a:r>
            <a:r>
              <a:rPr lang="en-NZ" i="1" dirty="0" smtClean="0"/>
              <a:t>; }</a:t>
            </a:r>
          </a:p>
          <a:p>
            <a:endParaRPr lang="en-US" dirty="0" smtClean="0">
              <a:solidFill>
                <a:srgbClr val="66FF66"/>
              </a:solidFill>
            </a:endParaRPr>
          </a:p>
          <a:p>
            <a:r>
              <a:rPr lang="en-US" dirty="0" smtClean="0"/>
              <a:t>Class  - selects elements with a specific class attribute</a:t>
            </a:r>
          </a:p>
          <a:p>
            <a:r>
              <a:rPr lang="en-US" i="1" dirty="0"/>
              <a:t>&lt;p </a:t>
            </a:r>
            <a:r>
              <a:rPr lang="en-US" i="1" dirty="0" smtClean="0"/>
              <a:t>class=“</a:t>
            </a:r>
            <a:r>
              <a:rPr lang="en-US" i="1" dirty="0" smtClean="0">
                <a:solidFill>
                  <a:srgbClr val="66FF66"/>
                </a:solidFill>
              </a:rPr>
              <a:t>special</a:t>
            </a:r>
            <a:r>
              <a:rPr lang="en-US" i="1" dirty="0" smtClean="0"/>
              <a:t>”&gt;</a:t>
            </a:r>
            <a:r>
              <a:rPr lang="en-US" i="1" dirty="0"/>
              <a:t>Hello&lt;/p</a:t>
            </a:r>
            <a:r>
              <a:rPr lang="en-US" i="1" dirty="0" smtClean="0"/>
              <a:t>&gt;</a:t>
            </a:r>
          </a:p>
          <a:p>
            <a:r>
              <a:rPr lang="en-US" i="1" dirty="0" smtClean="0">
                <a:solidFill>
                  <a:srgbClr val="66FF66"/>
                </a:solidFill>
              </a:rPr>
              <a:t>.special </a:t>
            </a:r>
            <a:r>
              <a:rPr lang="en-US" i="1" dirty="0" smtClean="0"/>
              <a:t>{ color: red; }</a:t>
            </a:r>
            <a:endParaRPr lang="en-US" i="1" dirty="0"/>
          </a:p>
        </p:txBody>
      </p:sp>
      <p:graphicFrame>
        <p:nvGraphicFramePr>
          <p:cNvPr id="4" name="Diagram 3"/>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6" name="Picture 5"/>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30787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Selectors</a:t>
            </a:r>
            <a:endParaRPr lang="en-NZ" dirty="0"/>
          </a:p>
        </p:txBody>
      </p:sp>
      <p:sp>
        <p:nvSpPr>
          <p:cNvPr id="3" name="Content Placeholder 2"/>
          <p:cNvSpPr>
            <a:spLocks noGrp="1"/>
          </p:cNvSpPr>
          <p:nvPr>
            <p:ph idx="1"/>
          </p:nvPr>
        </p:nvSpPr>
        <p:spPr/>
        <p:txBody>
          <a:bodyPr>
            <a:normAutofit fontScale="92500" lnSpcReduction="20000"/>
          </a:bodyPr>
          <a:lstStyle/>
          <a:p>
            <a:r>
              <a:rPr lang="en-NZ" dirty="0" smtClean="0"/>
              <a:t>Class – specify elements that should be effected by a class</a:t>
            </a:r>
          </a:p>
          <a:p>
            <a:r>
              <a:rPr lang="en-US" i="1" dirty="0"/>
              <a:t>&lt;</a:t>
            </a:r>
            <a:r>
              <a:rPr lang="en-US" i="1" dirty="0">
                <a:solidFill>
                  <a:srgbClr val="66FF66"/>
                </a:solidFill>
              </a:rPr>
              <a:t>p</a:t>
            </a:r>
            <a:r>
              <a:rPr lang="en-US" i="1" dirty="0"/>
              <a:t> class=“</a:t>
            </a:r>
            <a:r>
              <a:rPr lang="en-US" i="1" dirty="0">
                <a:solidFill>
                  <a:srgbClr val="66FF66"/>
                </a:solidFill>
              </a:rPr>
              <a:t>special</a:t>
            </a:r>
            <a:r>
              <a:rPr lang="en-US" i="1" dirty="0"/>
              <a:t>”&gt;Hello&lt;/p</a:t>
            </a:r>
            <a:r>
              <a:rPr lang="en-US" i="1" dirty="0" smtClean="0"/>
              <a:t>&gt;</a:t>
            </a:r>
            <a:endParaRPr lang="en-NZ" i="1" dirty="0" smtClean="0"/>
          </a:p>
          <a:p>
            <a:r>
              <a:rPr lang="en-NZ" i="1" dirty="0" err="1" smtClean="0">
                <a:solidFill>
                  <a:srgbClr val="1BFC10"/>
                </a:solidFill>
              </a:rPr>
              <a:t>p.special</a:t>
            </a:r>
            <a:r>
              <a:rPr lang="en-NZ" i="1" dirty="0"/>
              <a:t> </a:t>
            </a:r>
            <a:r>
              <a:rPr lang="en-NZ" i="1" dirty="0" smtClean="0"/>
              <a:t>{ </a:t>
            </a:r>
            <a:r>
              <a:rPr lang="en-NZ" i="1" dirty="0" err="1" smtClean="0"/>
              <a:t>color</a:t>
            </a:r>
            <a:r>
              <a:rPr lang="en-NZ" i="1" dirty="0" smtClean="0"/>
              <a:t>: red; }</a:t>
            </a:r>
          </a:p>
          <a:p>
            <a:endParaRPr lang="en-NZ" dirty="0" smtClean="0"/>
          </a:p>
          <a:p>
            <a:r>
              <a:rPr lang="en-NZ" dirty="0" smtClean="0"/>
              <a:t>Grouping – same style definitions , separated with a comma</a:t>
            </a:r>
          </a:p>
          <a:p>
            <a:r>
              <a:rPr lang="en-NZ" i="1" dirty="0">
                <a:solidFill>
                  <a:srgbClr val="66FF66"/>
                </a:solidFill>
              </a:rPr>
              <a:t>h1, h2, p </a:t>
            </a:r>
            <a:r>
              <a:rPr lang="en-NZ" i="1" dirty="0" smtClean="0"/>
              <a:t>{ </a:t>
            </a:r>
            <a:r>
              <a:rPr lang="en-NZ" i="1" dirty="0" err="1" smtClean="0"/>
              <a:t>color</a:t>
            </a:r>
            <a:r>
              <a:rPr lang="en-NZ" i="1" dirty="0"/>
              <a:t>: red</a:t>
            </a:r>
            <a:r>
              <a:rPr lang="en-NZ" i="1" dirty="0" smtClean="0"/>
              <a:t>;}</a:t>
            </a:r>
          </a:p>
          <a:p>
            <a:endParaRPr lang="en-NZ" dirty="0"/>
          </a:p>
          <a:p>
            <a:r>
              <a:rPr lang="en-NZ" dirty="0" err="1" smtClean="0"/>
              <a:t>Css</a:t>
            </a:r>
            <a:r>
              <a:rPr lang="en-NZ" dirty="0" smtClean="0"/>
              <a:t> declarations at the bottom take precedence </a:t>
            </a:r>
          </a:p>
          <a:p>
            <a:r>
              <a:rPr lang="en-NZ" i="1" dirty="0" smtClean="0"/>
              <a:t>p { </a:t>
            </a:r>
            <a:r>
              <a:rPr lang="en-NZ" i="1" dirty="0" err="1" smtClean="0"/>
              <a:t>color</a:t>
            </a:r>
            <a:r>
              <a:rPr lang="en-NZ" i="1" dirty="0" smtClean="0"/>
              <a:t>: yellow; </a:t>
            </a:r>
            <a:r>
              <a:rPr lang="en-NZ" i="1" dirty="0">
                <a:solidFill>
                  <a:srgbClr val="66FF66"/>
                </a:solidFill>
              </a:rPr>
              <a:t>font-size;60px; </a:t>
            </a:r>
            <a:r>
              <a:rPr lang="en-NZ" i="1" dirty="0" smtClean="0"/>
              <a:t>}</a:t>
            </a:r>
          </a:p>
          <a:p>
            <a:r>
              <a:rPr lang="en-NZ" i="1" dirty="0" smtClean="0"/>
              <a:t>p { </a:t>
            </a:r>
            <a:r>
              <a:rPr lang="en-NZ" i="1" dirty="0" err="1" smtClean="0">
                <a:solidFill>
                  <a:srgbClr val="66FF66"/>
                </a:solidFill>
              </a:rPr>
              <a:t>color</a:t>
            </a:r>
            <a:r>
              <a:rPr lang="en-NZ" i="1" dirty="0" smtClean="0">
                <a:solidFill>
                  <a:srgbClr val="66FF66"/>
                </a:solidFill>
              </a:rPr>
              <a:t>: red; </a:t>
            </a:r>
            <a:r>
              <a:rPr lang="en-NZ" i="1" dirty="0" smtClean="0"/>
              <a:t>}</a:t>
            </a:r>
            <a:endParaRPr lang="en-NZ" i="1" dirty="0"/>
          </a:p>
        </p:txBody>
      </p:sp>
      <p:graphicFrame>
        <p:nvGraphicFramePr>
          <p:cNvPr id="4" name="Diagram 3"/>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7959436" y="3762832"/>
            <a:ext cx="2691245" cy="1015663"/>
          </a:xfrm>
          <a:prstGeom prst="rect">
            <a:avLst/>
          </a:prstGeom>
          <a:noFill/>
        </p:spPr>
        <p:txBody>
          <a:bodyPr wrap="square" rtlCol="0">
            <a:spAutoFit/>
          </a:bodyPr>
          <a:lstStyle/>
          <a:p>
            <a:r>
              <a:rPr lang="en-NZ" sz="6000" dirty="0" smtClean="0">
                <a:solidFill>
                  <a:schemeClr val="accent4"/>
                </a:solidFill>
              </a:rPr>
              <a:t>Hello!</a:t>
            </a:r>
            <a:endParaRPr lang="en-NZ" sz="6000" dirty="0">
              <a:solidFill>
                <a:schemeClr val="accent4"/>
              </a:solidFill>
            </a:endParaRPr>
          </a:p>
        </p:txBody>
      </p:sp>
      <p:sp>
        <p:nvSpPr>
          <p:cNvPr id="6" name="TextBox 5"/>
          <p:cNvSpPr txBox="1"/>
          <p:nvPr/>
        </p:nvSpPr>
        <p:spPr>
          <a:xfrm>
            <a:off x="7959435" y="4551194"/>
            <a:ext cx="2691245" cy="1015663"/>
          </a:xfrm>
          <a:prstGeom prst="rect">
            <a:avLst/>
          </a:prstGeom>
          <a:noFill/>
        </p:spPr>
        <p:txBody>
          <a:bodyPr wrap="square" rtlCol="0">
            <a:spAutoFit/>
          </a:bodyPr>
          <a:lstStyle/>
          <a:p>
            <a:r>
              <a:rPr lang="en-NZ" sz="6000" dirty="0" smtClean="0">
                <a:solidFill>
                  <a:srgbClr val="FF0000"/>
                </a:solidFill>
              </a:rPr>
              <a:t>Hello!</a:t>
            </a:r>
            <a:endParaRPr lang="en-NZ" sz="6000" dirty="0">
              <a:solidFill>
                <a:srgbClr val="FF0000"/>
              </a:solidFill>
            </a:endParaRPr>
          </a:p>
        </p:txBody>
      </p:sp>
      <p:sp>
        <p:nvSpPr>
          <p:cNvPr id="7" name="TextBox 6"/>
          <p:cNvSpPr txBox="1"/>
          <p:nvPr/>
        </p:nvSpPr>
        <p:spPr>
          <a:xfrm>
            <a:off x="7687858" y="3433256"/>
            <a:ext cx="2691245" cy="1015663"/>
          </a:xfrm>
          <a:prstGeom prst="rect">
            <a:avLst/>
          </a:prstGeom>
          <a:noFill/>
        </p:spPr>
        <p:txBody>
          <a:bodyPr wrap="square" rtlCol="0">
            <a:spAutoFit/>
          </a:bodyPr>
          <a:lstStyle/>
          <a:p>
            <a:r>
              <a:rPr lang="en-NZ" sz="6000" dirty="0" smtClean="0">
                <a:solidFill>
                  <a:schemeClr val="bg1"/>
                </a:solidFill>
              </a:rPr>
              <a:t>______</a:t>
            </a:r>
            <a:endParaRPr lang="en-NZ" sz="6000" dirty="0">
              <a:solidFill>
                <a:schemeClr val="bg1"/>
              </a:solidFill>
            </a:endParaRPr>
          </a:p>
        </p:txBody>
      </p:sp>
      <p:pic>
        <p:nvPicPr>
          <p:cNvPr id="8" name="Picture 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048849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Font</a:t>
            </a:r>
            <a:endParaRPr lang="en-NZ" dirty="0"/>
          </a:p>
        </p:txBody>
      </p:sp>
      <p:sp>
        <p:nvSpPr>
          <p:cNvPr id="3" name="Content Placeholder 2"/>
          <p:cNvSpPr>
            <a:spLocks noGrp="1"/>
          </p:cNvSpPr>
          <p:nvPr>
            <p:ph idx="1"/>
          </p:nvPr>
        </p:nvSpPr>
        <p:spPr/>
        <p:txBody>
          <a:bodyPr/>
          <a:lstStyle/>
          <a:p>
            <a:r>
              <a:rPr lang="en-NZ" dirty="0" smtClean="0"/>
              <a:t>Font Style – specify text style normal, </a:t>
            </a:r>
            <a:r>
              <a:rPr lang="en-NZ" i="1" dirty="0" smtClean="0"/>
              <a:t>italic</a:t>
            </a:r>
            <a:r>
              <a:rPr lang="en-NZ" dirty="0" smtClean="0"/>
              <a:t>, </a:t>
            </a:r>
            <a:r>
              <a:rPr lang="en-NZ" b="1" dirty="0" smtClean="0"/>
              <a:t>oblique</a:t>
            </a:r>
          </a:p>
          <a:p>
            <a:r>
              <a:rPr lang="en-NZ" dirty="0" smtClean="0"/>
              <a:t>font-style</a:t>
            </a:r>
            <a:r>
              <a:rPr lang="en-NZ" dirty="0"/>
              <a:t>: italic</a:t>
            </a:r>
            <a:r>
              <a:rPr lang="en-NZ" dirty="0" smtClean="0"/>
              <a:t>;</a:t>
            </a:r>
          </a:p>
          <a:p>
            <a:pPr marL="0" indent="0">
              <a:buNone/>
            </a:pPr>
            <a:endParaRPr lang="en-NZ" dirty="0" smtClean="0"/>
          </a:p>
          <a:p>
            <a:r>
              <a:rPr lang="en-NZ" dirty="0"/>
              <a:t> </a:t>
            </a:r>
            <a:r>
              <a:rPr lang="en-NZ" dirty="0" smtClean="0"/>
              <a:t>Font Size – size of the text </a:t>
            </a:r>
          </a:p>
          <a:p>
            <a:r>
              <a:rPr lang="en-NZ" dirty="0"/>
              <a:t> </a:t>
            </a:r>
            <a:r>
              <a:rPr lang="en-NZ" dirty="0" smtClean="0"/>
              <a:t>font-size</a:t>
            </a:r>
            <a:r>
              <a:rPr lang="en-NZ" dirty="0"/>
              <a:t>: 40px</a:t>
            </a:r>
            <a:r>
              <a:rPr lang="en-NZ" dirty="0" smtClean="0"/>
              <a:t>;		/* absolute in pixels */</a:t>
            </a:r>
          </a:p>
          <a:p>
            <a:r>
              <a:rPr lang="en-NZ" dirty="0"/>
              <a:t> </a:t>
            </a:r>
            <a:r>
              <a:rPr lang="en-NZ" dirty="0" smtClean="0"/>
              <a:t>font-size</a:t>
            </a:r>
            <a:r>
              <a:rPr lang="en-NZ" dirty="0"/>
              <a:t>: 2.5em</a:t>
            </a:r>
            <a:r>
              <a:rPr lang="en-NZ" dirty="0" smtClean="0"/>
              <a:t>;		/* relative 1em is equal to current font size, 					default text size in browsers is 16px “</a:t>
            </a:r>
            <a:r>
              <a:rPr lang="en-NZ" dirty="0"/>
              <a:t/>
            </a:r>
            <a:br>
              <a:rPr lang="en-NZ" dirty="0"/>
            </a:br>
            <a:r>
              <a:rPr lang="en-NZ" dirty="0"/>
              <a:t/>
            </a:r>
            <a:br>
              <a:rPr lang="en-NZ" dirty="0"/>
            </a:br>
            <a:endParaRPr lang="en-NZ" dirty="0"/>
          </a:p>
        </p:txBody>
      </p:sp>
      <p:graphicFrame>
        <p:nvGraphicFramePr>
          <p:cNvPr id="4" name="Diagram 3"/>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6" name="Picture 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2012305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Fonts – font family – font of text</a:t>
            </a:r>
            <a:endParaRPr lang="en-US" dirty="0"/>
          </a:p>
        </p:txBody>
      </p:sp>
      <p:sp>
        <p:nvSpPr>
          <p:cNvPr id="3" name="Content Placeholder 2"/>
          <p:cNvSpPr>
            <a:spLocks noGrp="1"/>
          </p:cNvSpPr>
          <p:nvPr>
            <p:ph idx="1"/>
          </p:nvPr>
        </p:nvSpPr>
        <p:spPr>
          <a:xfrm>
            <a:off x="6142348" y="1825625"/>
            <a:ext cx="5211451" cy="4351338"/>
          </a:xfrm>
        </p:spPr>
        <p:txBody>
          <a:bodyPr>
            <a:normAutofit lnSpcReduction="10000"/>
          </a:bodyPr>
          <a:lstStyle/>
          <a:p>
            <a:r>
              <a:rPr lang="en-US" dirty="0" smtClean="0"/>
              <a:t>Generic family – group of font with a similar look</a:t>
            </a:r>
          </a:p>
          <a:p>
            <a:r>
              <a:rPr lang="en-US" dirty="0" smtClean="0"/>
              <a:t>Font family – specific font family</a:t>
            </a:r>
          </a:p>
          <a:p>
            <a:endParaRPr lang="en-US" dirty="0"/>
          </a:p>
          <a:p>
            <a:r>
              <a:rPr lang="en-NZ" dirty="0"/>
              <a:t>p </a:t>
            </a:r>
            <a:r>
              <a:rPr lang="en-NZ" dirty="0" smtClean="0"/>
              <a:t>{ </a:t>
            </a:r>
            <a:r>
              <a:rPr lang="en-NZ" dirty="0"/>
              <a:t> </a:t>
            </a:r>
            <a:r>
              <a:rPr lang="en-NZ" dirty="0">
                <a:solidFill>
                  <a:srgbClr val="66FF66"/>
                </a:solidFill>
              </a:rPr>
              <a:t>font-family: </a:t>
            </a:r>
            <a:r>
              <a:rPr lang="en-NZ" dirty="0" smtClean="0"/>
              <a:t>"Times New Roman", </a:t>
            </a:r>
            <a:r>
              <a:rPr lang="en-NZ" dirty="0"/>
              <a:t>Times, serif</a:t>
            </a:r>
            <a:r>
              <a:rPr lang="en-NZ" dirty="0" smtClean="0"/>
              <a:t>; }</a:t>
            </a:r>
          </a:p>
          <a:p>
            <a:r>
              <a:rPr lang="en-US" dirty="0" smtClean="0"/>
              <a:t>Multiple font names are used so that if a browser doesn’t recognize the first font, tries the next …</a:t>
            </a:r>
            <a:endParaRPr lang="en-US" dirty="0"/>
          </a:p>
        </p:txBody>
      </p:sp>
      <p:pic>
        <p:nvPicPr>
          <p:cNvPr id="4" name="Picture 3"/>
          <p:cNvPicPr>
            <a:picLocks noChangeAspect="1"/>
          </p:cNvPicPr>
          <p:nvPr/>
        </p:nvPicPr>
        <p:blipFill>
          <a:blip r:embed="rId2"/>
          <a:stretch>
            <a:fillRect/>
          </a:stretch>
        </p:blipFill>
        <p:spPr>
          <a:xfrm>
            <a:off x="1543514" y="2200716"/>
            <a:ext cx="4402873" cy="3601156"/>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69487" y="3758183"/>
            <a:ext cx="1137425" cy="913955"/>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95391" y="2649415"/>
            <a:ext cx="1052162" cy="901250"/>
          </a:xfrm>
          <a:prstGeom prst="rect">
            <a:avLst/>
          </a:prstGeom>
        </p:spPr>
      </p:pic>
      <p:graphicFrame>
        <p:nvGraphicFramePr>
          <p:cNvPr id="7" name="Diagram 6"/>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8" name="Picture 7"/>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06800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sp>
        <p:nvSpPr>
          <p:cNvPr id="3" name="Content Placeholder 2"/>
          <p:cNvSpPr>
            <a:spLocks noGrp="1"/>
          </p:cNvSpPr>
          <p:nvPr>
            <p:ph idx="1"/>
          </p:nvPr>
        </p:nvSpPr>
        <p:spPr>
          <a:xfrm>
            <a:off x="838200" y="1574799"/>
            <a:ext cx="10515600" cy="2514267"/>
          </a:xfrm>
        </p:spPr>
        <p:txBody>
          <a:bodyPr>
            <a:normAutofit fontScale="92500" lnSpcReduction="20000"/>
          </a:bodyPr>
          <a:lstStyle/>
          <a:p>
            <a:r>
              <a:rPr lang="en-NZ" dirty="0" smtClean="0"/>
              <a:t>Specifies the background effects of an element </a:t>
            </a:r>
          </a:p>
          <a:p>
            <a:endParaRPr lang="en-NZ" dirty="0" smtClean="0"/>
          </a:p>
          <a:p>
            <a:r>
              <a:rPr lang="en-NZ" dirty="0" smtClean="0"/>
              <a:t>Specifies the </a:t>
            </a:r>
            <a:r>
              <a:rPr lang="en-NZ" dirty="0" err="1" smtClean="0"/>
              <a:t>color</a:t>
            </a:r>
            <a:r>
              <a:rPr lang="en-NZ" dirty="0" smtClean="0"/>
              <a:t> of the element – HEX, RGB, name</a:t>
            </a:r>
          </a:p>
          <a:p>
            <a:r>
              <a:rPr lang="en-NZ" dirty="0" smtClean="0"/>
              <a:t>background-</a:t>
            </a:r>
            <a:r>
              <a:rPr lang="en-NZ" dirty="0" err="1" smtClean="0"/>
              <a:t>color</a:t>
            </a:r>
            <a:r>
              <a:rPr lang="en-NZ" dirty="0"/>
              <a:t>: #b0c4de</a:t>
            </a:r>
            <a:r>
              <a:rPr lang="en-NZ" dirty="0" smtClean="0"/>
              <a:t>;</a:t>
            </a:r>
          </a:p>
          <a:p>
            <a:r>
              <a:rPr lang="en-NZ" dirty="0"/>
              <a:t>background-</a:t>
            </a:r>
            <a:r>
              <a:rPr lang="en-NZ" dirty="0" err="1"/>
              <a:t>color</a:t>
            </a:r>
            <a:r>
              <a:rPr lang="en-NZ" dirty="0"/>
              <a:t>: </a:t>
            </a:r>
            <a:r>
              <a:rPr lang="en-NZ" dirty="0" err="1"/>
              <a:t>rgb</a:t>
            </a:r>
            <a:r>
              <a:rPr lang="en-NZ" dirty="0"/>
              <a:t>(255,0,0)</a:t>
            </a:r>
            <a:r>
              <a:rPr lang="en-NZ" dirty="0" smtClean="0"/>
              <a:t>;</a:t>
            </a:r>
          </a:p>
          <a:p>
            <a:r>
              <a:rPr lang="en-NZ" dirty="0" smtClean="0"/>
              <a:t>background-</a:t>
            </a:r>
            <a:r>
              <a:rPr lang="en-NZ" dirty="0" err="1" smtClean="0"/>
              <a:t>color</a:t>
            </a:r>
            <a:r>
              <a:rPr lang="en-NZ" dirty="0"/>
              <a:t>: </a:t>
            </a:r>
            <a:r>
              <a:rPr lang="en-NZ" dirty="0" smtClean="0"/>
              <a:t>yellow;</a:t>
            </a:r>
            <a:endParaRPr lang="en-NZ" dirty="0"/>
          </a:p>
          <a:p>
            <a:pPr marL="0" indent="0">
              <a:buNone/>
            </a:pPr>
            <a:endParaRPr lang="en-NZ" dirty="0" smtClean="0"/>
          </a:p>
          <a:p>
            <a:pPr marL="0" indent="0">
              <a:buNone/>
            </a:pPr>
            <a:endParaRPr lang="en-NZ" dirty="0"/>
          </a:p>
        </p:txBody>
      </p:sp>
      <p:graphicFrame>
        <p:nvGraphicFramePr>
          <p:cNvPr id="4" name="Diagram 3"/>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stretch>
            <a:fillRect/>
          </a:stretch>
        </p:blipFill>
        <p:spPr>
          <a:xfrm>
            <a:off x="655751" y="4115594"/>
            <a:ext cx="2628900" cy="1752600"/>
          </a:xfrm>
          <a:prstGeom prst="rect">
            <a:avLst/>
          </a:prstGeom>
        </p:spPr>
      </p:pic>
      <p:pic>
        <p:nvPicPr>
          <p:cNvPr id="6" name="Picture 5"/>
          <p:cNvPicPr>
            <a:picLocks noChangeAspect="1"/>
          </p:cNvPicPr>
          <p:nvPr/>
        </p:nvPicPr>
        <p:blipFill>
          <a:blip r:embed="rId8"/>
          <a:stretch>
            <a:fillRect/>
          </a:stretch>
        </p:blipFill>
        <p:spPr>
          <a:xfrm>
            <a:off x="4507876" y="4089066"/>
            <a:ext cx="2525713" cy="1727069"/>
          </a:xfrm>
          <a:prstGeom prst="rect">
            <a:avLst/>
          </a:prstGeom>
        </p:spPr>
      </p:pic>
      <p:pic>
        <p:nvPicPr>
          <p:cNvPr id="7" name="Picture 6"/>
          <p:cNvPicPr>
            <a:picLocks noChangeAspect="1"/>
          </p:cNvPicPr>
          <p:nvPr/>
        </p:nvPicPr>
        <p:blipFill>
          <a:blip r:embed="rId9"/>
          <a:stretch>
            <a:fillRect/>
          </a:stretch>
        </p:blipFill>
        <p:spPr>
          <a:xfrm>
            <a:off x="8256814" y="4061683"/>
            <a:ext cx="2343150" cy="1704975"/>
          </a:xfrm>
          <a:prstGeom prst="rect">
            <a:avLst/>
          </a:prstGeom>
        </p:spPr>
      </p:pic>
      <p:pic>
        <p:nvPicPr>
          <p:cNvPr id="8" name="Picture 7"/>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847494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sp>
        <p:nvSpPr>
          <p:cNvPr id="3" name="Content Placeholder 2"/>
          <p:cNvSpPr>
            <a:spLocks noGrp="1"/>
          </p:cNvSpPr>
          <p:nvPr>
            <p:ph idx="1"/>
          </p:nvPr>
        </p:nvSpPr>
        <p:spPr/>
        <p:txBody>
          <a:bodyPr>
            <a:normAutofit/>
          </a:bodyPr>
          <a:lstStyle/>
          <a:p>
            <a:r>
              <a:rPr lang="en-NZ" dirty="0" smtClean="0"/>
              <a:t>Specifies an image to use as the background – default repeated </a:t>
            </a:r>
          </a:p>
          <a:p>
            <a:r>
              <a:rPr lang="en-NZ" dirty="0" smtClean="0"/>
              <a:t>background-image</a:t>
            </a:r>
            <a:r>
              <a:rPr lang="en-NZ" dirty="0"/>
              <a:t>: </a:t>
            </a:r>
            <a:r>
              <a:rPr lang="en-NZ" dirty="0" err="1"/>
              <a:t>url</a:t>
            </a:r>
            <a:r>
              <a:rPr lang="en-NZ" dirty="0" smtClean="0"/>
              <a:t>(“img_tree.png");</a:t>
            </a:r>
          </a:p>
          <a:p>
            <a:endParaRPr lang="en-NZ" dirty="0"/>
          </a:p>
          <a:p>
            <a:r>
              <a:rPr lang="en-NZ" dirty="0" smtClean="0"/>
              <a:t>Repeat horizontally/vertically </a:t>
            </a:r>
          </a:p>
          <a:p>
            <a:r>
              <a:rPr lang="en-NZ" dirty="0" smtClean="0"/>
              <a:t>background-repeat</a:t>
            </a:r>
            <a:r>
              <a:rPr lang="en-NZ" dirty="0"/>
              <a:t>: </a:t>
            </a:r>
            <a:r>
              <a:rPr lang="en-NZ" dirty="0" smtClean="0"/>
              <a:t>repeat-y;  /* repeat vertically */</a:t>
            </a:r>
          </a:p>
          <a:p>
            <a:endParaRPr lang="en-NZ" dirty="0"/>
          </a:p>
          <a:p>
            <a:pPr marL="0" indent="0">
              <a:buNone/>
            </a:pPr>
            <a:endParaRPr lang="en-US" dirty="0"/>
          </a:p>
        </p:txBody>
      </p:sp>
      <p:graphicFrame>
        <p:nvGraphicFramePr>
          <p:cNvPr id="4" name="Diagram 3"/>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noChangeAspect="1"/>
          </p:cNvPicPr>
          <p:nvPr/>
        </p:nvPicPr>
        <p:blipFill>
          <a:blip r:embed="rId7"/>
          <a:stretch>
            <a:fillRect/>
          </a:stretch>
        </p:blipFill>
        <p:spPr>
          <a:xfrm>
            <a:off x="838201" y="4368006"/>
            <a:ext cx="2933700" cy="1507493"/>
          </a:xfrm>
          <a:prstGeom prst="rect">
            <a:avLst/>
          </a:prstGeom>
        </p:spPr>
      </p:pic>
      <p:pic>
        <p:nvPicPr>
          <p:cNvPr id="7" name="Picture 6"/>
          <p:cNvPicPr>
            <a:picLocks noChangeAspect="1"/>
          </p:cNvPicPr>
          <p:nvPr/>
        </p:nvPicPr>
        <p:blipFill>
          <a:blip r:embed="rId8"/>
          <a:stretch>
            <a:fillRect/>
          </a:stretch>
        </p:blipFill>
        <p:spPr>
          <a:xfrm>
            <a:off x="9070975" y="2662238"/>
            <a:ext cx="2676525" cy="3105360"/>
          </a:xfrm>
          <a:prstGeom prst="rect">
            <a:avLst/>
          </a:prstGeom>
        </p:spPr>
      </p:pic>
      <p:pic>
        <p:nvPicPr>
          <p:cNvPr id="8" name="Picture 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372244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sp>
        <p:nvSpPr>
          <p:cNvPr id="3" name="Content Placeholder 2"/>
          <p:cNvSpPr>
            <a:spLocks noGrp="1"/>
          </p:cNvSpPr>
          <p:nvPr>
            <p:ph idx="1"/>
          </p:nvPr>
        </p:nvSpPr>
        <p:spPr>
          <a:xfrm>
            <a:off x="838200" y="1747968"/>
            <a:ext cx="7727199" cy="4384675"/>
          </a:xfrm>
        </p:spPr>
        <p:txBody>
          <a:bodyPr>
            <a:normAutofit/>
          </a:bodyPr>
          <a:lstStyle/>
          <a:p>
            <a:r>
              <a:rPr lang="en-NZ" dirty="0"/>
              <a:t>S</a:t>
            </a:r>
            <a:r>
              <a:rPr lang="en-NZ" dirty="0" smtClean="0"/>
              <a:t>pecifies </a:t>
            </a:r>
            <a:r>
              <a:rPr lang="en-NZ" dirty="0"/>
              <a:t>the size of the background </a:t>
            </a:r>
            <a:endParaRPr lang="en-NZ" dirty="0" smtClean="0"/>
          </a:p>
          <a:p>
            <a:r>
              <a:rPr lang="en-NZ" dirty="0" smtClean="0"/>
              <a:t>background-size:</a:t>
            </a:r>
            <a:r>
              <a:rPr lang="en-NZ" dirty="0"/>
              <a:t> </a:t>
            </a:r>
            <a:r>
              <a:rPr lang="en-NZ" dirty="0" smtClean="0"/>
              <a:t>450px </a:t>
            </a:r>
            <a:r>
              <a:rPr lang="en-NZ" dirty="0" err="1" smtClean="0"/>
              <a:t>450px</a:t>
            </a:r>
            <a:r>
              <a:rPr lang="en-NZ" dirty="0" smtClean="0"/>
              <a:t>; </a:t>
            </a:r>
          </a:p>
          <a:p>
            <a:r>
              <a:rPr lang="en-NZ" dirty="0"/>
              <a:t>background-size: </a:t>
            </a:r>
            <a:r>
              <a:rPr lang="en-NZ" dirty="0" smtClean="0"/>
              <a:t>cover; </a:t>
            </a:r>
            <a:endParaRPr lang="en-NZ" dirty="0"/>
          </a:p>
          <a:p>
            <a:r>
              <a:rPr lang="en-NZ" dirty="0" smtClean="0"/>
              <a:t>background-size: contain; </a:t>
            </a:r>
          </a:p>
          <a:p>
            <a:endParaRPr lang="en-NZ" dirty="0"/>
          </a:p>
          <a:p>
            <a:r>
              <a:rPr lang="en-NZ" dirty="0" smtClean="0"/>
              <a:t>Can set all </a:t>
            </a:r>
            <a:r>
              <a:rPr lang="en-NZ" dirty="0"/>
              <a:t>the background properties in 1 </a:t>
            </a:r>
            <a:r>
              <a:rPr lang="en-NZ" dirty="0" smtClean="0"/>
              <a:t>declaration</a:t>
            </a:r>
          </a:p>
          <a:p>
            <a:r>
              <a:rPr lang="en-NZ" dirty="0" smtClean="0"/>
              <a:t>background</a:t>
            </a:r>
            <a:r>
              <a:rPr lang="en-NZ" dirty="0"/>
              <a:t>: #</a:t>
            </a:r>
            <a:r>
              <a:rPr lang="en-NZ" dirty="0" err="1"/>
              <a:t>ffffff</a:t>
            </a:r>
            <a:r>
              <a:rPr lang="en-NZ" dirty="0"/>
              <a:t> </a:t>
            </a:r>
            <a:r>
              <a:rPr lang="en-NZ" dirty="0" err="1"/>
              <a:t>url</a:t>
            </a:r>
            <a:r>
              <a:rPr lang="en-NZ" dirty="0"/>
              <a:t>("img_tree.png") </a:t>
            </a:r>
            <a:r>
              <a:rPr lang="en-NZ" dirty="0" smtClean="0"/>
              <a:t>no-repeat right </a:t>
            </a:r>
            <a:r>
              <a:rPr lang="en-NZ" dirty="0"/>
              <a:t>top</a:t>
            </a:r>
            <a:r>
              <a:rPr lang="en-NZ" dirty="0" smtClean="0"/>
              <a:t>; </a:t>
            </a:r>
          </a:p>
        </p:txBody>
      </p:sp>
      <p:graphicFrame>
        <p:nvGraphicFramePr>
          <p:cNvPr id="4" name="Diagram 3"/>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stretch>
            <a:fillRect/>
          </a:stretch>
        </p:blipFill>
        <p:spPr>
          <a:xfrm>
            <a:off x="8647719" y="221280"/>
            <a:ext cx="2762694" cy="1791528"/>
          </a:xfrm>
          <a:prstGeom prst="rect">
            <a:avLst/>
          </a:prstGeom>
        </p:spPr>
      </p:pic>
      <p:pic>
        <p:nvPicPr>
          <p:cNvPr id="6" name="Picture 5"/>
          <p:cNvPicPr>
            <a:picLocks noChangeAspect="1"/>
          </p:cNvPicPr>
          <p:nvPr/>
        </p:nvPicPr>
        <p:blipFill>
          <a:blip r:embed="rId8"/>
          <a:stretch>
            <a:fillRect/>
          </a:stretch>
        </p:blipFill>
        <p:spPr>
          <a:xfrm>
            <a:off x="8632705" y="2147745"/>
            <a:ext cx="2749402" cy="1792561"/>
          </a:xfrm>
          <a:prstGeom prst="rect">
            <a:avLst/>
          </a:prstGeom>
        </p:spPr>
      </p:pic>
      <p:pic>
        <p:nvPicPr>
          <p:cNvPr id="7" name="Picture 6"/>
          <p:cNvPicPr>
            <a:picLocks noChangeAspect="1"/>
          </p:cNvPicPr>
          <p:nvPr/>
        </p:nvPicPr>
        <p:blipFill>
          <a:blip r:embed="rId9"/>
          <a:stretch>
            <a:fillRect/>
          </a:stretch>
        </p:blipFill>
        <p:spPr>
          <a:xfrm>
            <a:off x="8632705" y="4075243"/>
            <a:ext cx="2767014" cy="1796763"/>
          </a:xfrm>
          <a:prstGeom prst="rect">
            <a:avLst/>
          </a:prstGeom>
        </p:spPr>
      </p:pic>
      <p:pic>
        <p:nvPicPr>
          <p:cNvPr id="8" name="Picture 7"/>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698355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Box Model</a:t>
            </a:r>
            <a:endParaRPr lang="en-US" dirty="0"/>
          </a:p>
        </p:txBody>
      </p:sp>
      <p:sp>
        <p:nvSpPr>
          <p:cNvPr id="3" name="Content Placeholder 2"/>
          <p:cNvSpPr>
            <a:spLocks noGrp="1"/>
          </p:cNvSpPr>
          <p:nvPr>
            <p:ph idx="1"/>
          </p:nvPr>
        </p:nvSpPr>
        <p:spPr>
          <a:xfrm>
            <a:off x="838200" y="3149147"/>
            <a:ext cx="10515600" cy="2871953"/>
          </a:xfrm>
        </p:spPr>
        <p:txBody>
          <a:bodyPr>
            <a:normAutofit fontScale="92500" lnSpcReduction="20000"/>
          </a:bodyPr>
          <a:lstStyle/>
          <a:p>
            <a:r>
              <a:rPr lang="en-US" dirty="0" smtClean="0"/>
              <a:t>All HTML elements can be considered as boxes</a:t>
            </a:r>
          </a:p>
          <a:p>
            <a:r>
              <a:rPr lang="en-US" dirty="0" smtClean="0"/>
              <a:t>Box model – a box that wraps around every HTML element</a:t>
            </a:r>
          </a:p>
          <a:p>
            <a:endParaRPr lang="en-US" dirty="0"/>
          </a:p>
          <a:p>
            <a:r>
              <a:rPr lang="en-US" dirty="0" smtClean="0"/>
              <a:t>Content – content of the box – where text + images appear</a:t>
            </a:r>
          </a:p>
          <a:p>
            <a:r>
              <a:rPr lang="en-US" dirty="0" smtClean="0"/>
              <a:t>Padding – clears an area around content – transparent </a:t>
            </a:r>
          </a:p>
          <a:p>
            <a:r>
              <a:rPr lang="en-US" dirty="0" smtClean="0"/>
              <a:t>Border – goes around padding + content – can change style</a:t>
            </a:r>
          </a:p>
          <a:p>
            <a:r>
              <a:rPr lang="en-US" dirty="0" smtClean="0"/>
              <a:t>Margin – clears an area around the border – transparent </a:t>
            </a:r>
          </a:p>
        </p:txBody>
      </p:sp>
      <p:pic>
        <p:nvPicPr>
          <p:cNvPr id="4" name="Picture 3"/>
          <p:cNvPicPr>
            <a:picLocks noChangeAspect="1"/>
          </p:cNvPicPr>
          <p:nvPr/>
        </p:nvPicPr>
        <p:blipFill>
          <a:blip r:embed="rId2"/>
          <a:stretch>
            <a:fillRect/>
          </a:stretch>
        </p:blipFill>
        <p:spPr>
          <a:xfrm>
            <a:off x="7043736" y="352425"/>
            <a:ext cx="4810125" cy="2676525"/>
          </a:xfrm>
          <a:prstGeom prst="rect">
            <a:avLst/>
          </a:prstGeom>
        </p:spPr>
      </p:pic>
      <p:graphicFrame>
        <p:nvGraphicFramePr>
          <p:cNvPr id="5" name="Diagram 4"/>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261631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Box Model Example</a:t>
            </a:r>
            <a:endParaRPr lang="en-NZ" dirty="0"/>
          </a:p>
        </p:txBody>
      </p:sp>
      <p:sp>
        <p:nvSpPr>
          <p:cNvPr id="3" name="Content Placeholder 2"/>
          <p:cNvSpPr>
            <a:spLocks noGrp="1"/>
          </p:cNvSpPr>
          <p:nvPr>
            <p:ph idx="1"/>
          </p:nvPr>
        </p:nvSpPr>
        <p:spPr/>
        <p:txBody>
          <a:bodyPr/>
          <a:lstStyle/>
          <a:p>
            <a:r>
              <a:rPr lang="en-NZ" dirty="0"/>
              <a:t>div {</a:t>
            </a:r>
            <a:br>
              <a:rPr lang="en-NZ" dirty="0"/>
            </a:br>
            <a:r>
              <a:rPr lang="en-NZ" dirty="0"/>
              <a:t>    width: 300px;</a:t>
            </a:r>
            <a:br>
              <a:rPr lang="en-NZ" dirty="0"/>
            </a:br>
            <a:r>
              <a:rPr lang="en-NZ" dirty="0"/>
              <a:t>    padding: 25px;</a:t>
            </a:r>
            <a:br>
              <a:rPr lang="en-NZ" dirty="0"/>
            </a:br>
            <a:r>
              <a:rPr lang="en-NZ" dirty="0"/>
              <a:t>    border: 25px solid </a:t>
            </a:r>
            <a:r>
              <a:rPr lang="en-NZ" dirty="0" smtClean="0"/>
              <a:t>purple;</a:t>
            </a:r>
            <a:r>
              <a:rPr lang="en-NZ" dirty="0"/>
              <a:t/>
            </a:r>
            <a:br>
              <a:rPr lang="en-NZ" dirty="0"/>
            </a:br>
            <a:r>
              <a:rPr lang="en-NZ" dirty="0"/>
              <a:t>    margin: 25px;</a:t>
            </a:r>
            <a:br>
              <a:rPr lang="en-NZ" dirty="0"/>
            </a:br>
            <a:r>
              <a:rPr lang="en-NZ" dirty="0" smtClean="0"/>
              <a:t>}</a:t>
            </a:r>
          </a:p>
          <a:p>
            <a:endParaRPr lang="en-NZ" dirty="0" smtClean="0"/>
          </a:p>
          <a:p>
            <a:r>
              <a:rPr lang="en-NZ" dirty="0" smtClean="0"/>
              <a:t>padding-top: 25px</a:t>
            </a:r>
          </a:p>
          <a:p>
            <a:r>
              <a:rPr lang="en-NZ" dirty="0"/>
              <a:t>p</a:t>
            </a:r>
            <a:r>
              <a:rPr lang="en-NZ" dirty="0" smtClean="0"/>
              <a:t>adding-right: 30px ….</a:t>
            </a:r>
            <a:endParaRPr lang="en-NZ" dirty="0"/>
          </a:p>
        </p:txBody>
      </p:sp>
      <p:pic>
        <p:nvPicPr>
          <p:cNvPr id="5" name="Picture 4"/>
          <p:cNvPicPr>
            <a:picLocks noChangeAspect="1"/>
          </p:cNvPicPr>
          <p:nvPr/>
        </p:nvPicPr>
        <p:blipFill>
          <a:blip r:embed="rId3"/>
          <a:stretch>
            <a:fillRect/>
          </a:stretch>
        </p:blipFill>
        <p:spPr>
          <a:xfrm>
            <a:off x="6330885" y="1690687"/>
            <a:ext cx="5022915" cy="3989143"/>
          </a:xfrm>
          <a:prstGeom prst="rect">
            <a:avLst/>
          </a:prstGeom>
        </p:spPr>
      </p:pic>
      <p:graphicFrame>
        <p:nvGraphicFramePr>
          <p:cNvPr id="6" name="Diagram 5"/>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8" name="Picture 7"/>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2135851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 States</a:t>
            </a:r>
            <a:endParaRPr lang="en-US" dirty="0"/>
          </a:p>
        </p:txBody>
      </p:sp>
      <p:sp>
        <p:nvSpPr>
          <p:cNvPr id="3" name="Content Placeholder 2"/>
          <p:cNvSpPr>
            <a:spLocks noGrp="1"/>
          </p:cNvSpPr>
          <p:nvPr>
            <p:ph idx="1"/>
          </p:nvPr>
        </p:nvSpPr>
        <p:spPr>
          <a:xfrm>
            <a:off x="838200" y="1825625"/>
            <a:ext cx="10515600" cy="583038"/>
          </a:xfrm>
        </p:spPr>
        <p:txBody>
          <a:bodyPr/>
          <a:lstStyle/>
          <a:p>
            <a:r>
              <a:rPr lang="en-US" dirty="0" smtClean="0"/>
              <a:t>Links can be styled differently depending on what state they are in</a:t>
            </a:r>
          </a:p>
          <a:p>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449431" y="2340886"/>
            <a:ext cx="3122569" cy="2755519"/>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l="-3181"/>
          <a:stretch/>
        </p:blipFill>
        <p:spPr>
          <a:xfrm>
            <a:off x="5677631" y="2326478"/>
            <a:ext cx="3265647" cy="2708036"/>
          </a:xfrm>
          <a:prstGeom prst="rect">
            <a:avLst/>
          </a:prstGeom>
        </p:spPr>
      </p:pic>
      <p:sp>
        <p:nvSpPr>
          <p:cNvPr id="6" name="Content Placeholder 2"/>
          <p:cNvSpPr txBox="1">
            <a:spLocks/>
          </p:cNvSpPr>
          <p:nvPr/>
        </p:nvSpPr>
        <p:spPr>
          <a:xfrm>
            <a:off x="838200" y="5078065"/>
            <a:ext cx="10515600" cy="11568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NZ" dirty="0"/>
              <a:t>a:hover MUST come after a:link and a:visited</a:t>
            </a:r>
          </a:p>
          <a:p>
            <a:r>
              <a:rPr lang="en-NZ" dirty="0"/>
              <a:t>a:active MUST come after a:hover</a:t>
            </a:r>
          </a:p>
          <a:p>
            <a:endParaRPr lang="en-US" dirty="0"/>
          </a:p>
        </p:txBody>
      </p:sp>
      <p:graphicFrame>
        <p:nvGraphicFramePr>
          <p:cNvPr id="7" name="Diagram 6"/>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Picture 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019856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0" y="-10988"/>
            <a:ext cx="12192000" cy="6858939"/>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6" name="Picture 25"/>
          <p:cNvPicPr>
            <a:picLocks noChangeAspect="1"/>
          </p:cNvPicPr>
          <p:nvPr/>
        </p:nvPicPr>
        <p:blipFill>
          <a:blip r:embed="rId2"/>
          <a:stretch>
            <a:fillRect/>
          </a:stretch>
        </p:blipFill>
        <p:spPr>
          <a:xfrm>
            <a:off x="2845824" y="4756694"/>
            <a:ext cx="2172488" cy="1399878"/>
          </a:xfrm>
          <a:prstGeom prst="rect">
            <a:avLst/>
          </a:prstGeom>
        </p:spPr>
      </p:pic>
      <p:pic>
        <p:nvPicPr>
          <p:cNvPr id="30" name="Picture 29"/>
          <p:cNvPicPr>
            <a:picLocks noChangeAspect="1"/>
          </p:cNvPicPr>
          <p:nvPr/>
        </p:nvPicPr>
        <p:blipFill>
          <a:blip r:embed="rId3"/>
          <a:stretch>
            <a:fillRect/>
          </a:stretch>
        </p:blipFill>
        <p:spPr>
          <a:xfrm>
            <a:off x="6609431" y="487"/>
            <a:ext cx="5581706" cy="3613545"/>
          </a:xfrm>
          <a:prstGeom prst="rect">
            <a:avLst/>
          </a:prstGeom>
        </p:spPr>
      </p:pic>
      <p:pic>
        <p:nvPicPr>
          <p:cNvPr id="38" name="Picture 37"/>
          <p:cNvPicPr>
            <a:picLocks noChangeAspect="1"/>
          </p:cNvPicPr>
          <p:nvPr/>
        </p:nvPicPr>
        <p:blipFill>
          <a:blip r:embed="rId4"/>
          <a:stretch>
            <a:fillRect/>
          </a:stretch>
        </p:blipFill>
        <p:spPr>
          <a:xfrm>
            <a:off x="8314000" y="268006"/>
            <a:ext cx="3327078" cy="2147676"/>
          </a:xfrm>
          <a:prstGeom prst="rect">
            <a:avLst/>
          </a:prstGeom>
        </p:spPr>
      </p:pic>
      <p:pic>
        <p:nvPicPr>
          <p:cNvPr id="18" name="Picture 17"/>
          <p:cNvPicPr>
            <a:picLocks noChangeAspect="1"/>
          </p:cNvPicPr>
          <p:nvPr/>
        </p:nvPicPr>
        <p:blipFill>
          <a:blip r:embed="rId5"/>
          <a:stretch>
            <a:fillRect/>
          </a:stretch>
        </p:blipFill>
        <p:spPr>
          <a:xfrm>
            <a:off x="3412383" y="1563001"/>
            <a:ext cx="6670141" cy="4309938"/>
          </a:xfrm>
          <a:prstGeom prst="rect">
            <a:avLst/>
          </a:prstGeom>
        </p:spPr>
      </p:pic>
      <p:pic>
        <p:nvPicPr>
          <p:cNvPr id="37" name="Picture 36"/>
          <p:cNvPicPr>
            <a:picLocks noChangeAspect="1"/>
          </p:cNvPicPr>
          <p:nvPr/>
        </p:nvPicPr>
        <p:blipFill>
          <a:blip r:embed="rId6"/>
          <a:stretch>
            <a:fillRect/>
          </a:stretch>
        </p:blipFill>
        <p:spPr>
          <a:xfrm>
            <a:off x="5276829" y="-372994"/>
            <a:ext cx="7263040" cy="4705631"/>
          </a:xfrm>
          <a:prstGeom prst="rect">
            <a:avLst/>
          </a:prstGeom>
        </p:spPr>
      </p:pic>
      <p:grpSp>
        <p:nvGrpSpPr>
          <p:cNvPr id="39" name="Group 38"/>
          <p:cNvGrpSpPr/>
          <p:nvPr/>
        </p:nvGrpSpPr>
        <p:grpSpPr>
          <a:xfrm>
            <a:off x="5208555" y="713748"/>
            <a:ext cx="2711923" cy="4039552"/>
            <a:chOff x="768089" y="-1605208"/>
            <a:chExt cx="3768750" cy="5613751"/>
          </a:xfrm>
        </p:grpSpPr>
        <p:pic>
          <p:nvPicPr>
            <p:cNvPr id="8" name="Picture 7"/>
            <p:cNvPicPr>
              <a:picLocks noChangeAspect="1"/>
            </p:cNvPicPr>
            <p:nvPr/>
          </p:nvPicPr>
          <p:blipFill>
            <a:blip r:embed="rId7"/>
            <a:stretch>
              <a:fillRect/>
            </a:stretch>
          </p:blipFill>
          <p:spPr>
            <a:xfrm>
              <a:off x="768089" y="-1605208"/>
              <a:ext cx="3768750" cy="5613751"/>
            </a:xfrm>
            <a:prstGeom prst="rect">
              <a:avLst/>
            </a:prstGeom>
          </p:spPr>
        </p:pic>
        <p:pic>
          <p:nvPicPr>
            <p:cNvPr id="14" name="Picture 13"/>
            <p:cNvPicPr>
              <a:picLocks noChangeAspect="1"/>
            </p:cNvPicPr>
            <p:nvPr/>
          </p:nvPicPr>
          <p:blipFill>
            <a:blip r:embed="rId8"/>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9"/>
          <a:stretch>
            <a:fillRect/>
          </a:stretch>
        </p:blipFill>
        <p:spPr>
          <a:xfrm>
            <a:off x="10155562" y="2524083"/>
            <a:ext cx="1468279" cy="948454"/>
          </a:xfrm>
          <a:prstGeom prst="rect">
            <a:avLst/>
          </a:prstGeom>
        </p:spPr>
      </p:pic>
      <p:pic>
        <p:nvPicPr>
          <p:cNvPr id="21" name="Picture 20"/>
          <p:cNvPicPr>
            <a:picLocks noChangeAspect="1"/>
          </p:cNvPicPr>
          <p:nvPr/>
        </p:nvPicPr>
        <p:blipFill>
          <a:blip r:embed="rId10"/>
          <a:stretch>
            <a:fillRect/>
          </a:stretch>
        </p:blipFill>
        <p:spPr>
          <a:xfrm>
            <a:off x="12741" y="3742966"/>
            <a:ext cx="4821685" cy="3124218"/>
          </a:xfrm>
          <a:prstGeom prst="rect">
            <a:avLst/>
          </a:prstGeom>
        </p:spPr>
      </p:pic>
      <p:pic>
        <p:nvPicPr>
          <p:cNvPr id="22" name="Picture 21"/>
          <p:cNvPicPr>
            <a:picLocks noChangeAspect="1"/>
          </p:cNvPicPr>
          <p:nvPr/>
        </p:nvPicPr>
        <p:blipFill>
          <a:blip r:embed="rId11"/>
          <a:stretch>
            <a:fillRect/>
          </a:stretch>
        </p:blipFill>
        <p:spPr>
          <a:xfrm>
            <a:off x="258805" y="5707447"/>
            <a:ext cx="1481018" cy="956491"/>
          </a:xfrm>
          <a:prstGeom prst="rect">
            <a:avLst/>
          </a:prstGeom>
        </p:spPr>
      </p:pic>
      <p:grpSp>
        <p:nvGrpSpPr>
          <p:cNvPr id="36" name="Group 35"/>
          <p:cNvGrpSpPr/>
          <p:nvPr/>
        </p:nvGrpSpPr>
        <p:grpSpPr>
          <a:xfrm>
            <a:off x="10508942" y="388643"/>
            <a:ext cx="934656" cy="1104595"/>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4"/>
          <a:stretch>
            <a:fillRect/>
          </a:stretch>
        </p:blipFill>
        <p:spPr>
          <a:xfrm>
            <a:off x="216174" y="3302234"/>
            <a:ext cx="2092203" cy="2339668"/>
          </a:xfrm>
          <a:prstGeom prst="rect">
            <a:avLst/>
          </a:prstGeom>
        </p:spPr>
      </p:pic>
      <p:pic>
        <p:nvPicPr>
          <p:cNvPr id="28" name="Picture 27"/>
          <p:cNvPicPr>
            <a:picLocks noChangeAspect="1"/>
          </p:cNvPicPr>
          <p:nvPr/>
        </p:nvPicPr>
        <p:blipFill>
          <a:blip r:embed="rId12"/>
          <a:stretch>
            <a:fillRect/>
          </a:stretch>
        </p:blipFill>
        <p:spPr>
          <a:xfrm>
            <a:off x="1448271" y="5043532"/>
            <a:ext cx="1237324" cy="1462293"/>
          </a:xfrm>
          <a:prstGeom prst="rect">
            <a:avLst/>
          </a:prstGeom>
        </p:spPr>
      </p:pic>
      <p:pic>
        <p:nvPicPr>
          <p:cNvPr id="29" name="Picture 28"/>
          <p:cNvPicPr>
            <a:picLocks noChangeAspect="1"/>
          </p:cNvPicPr>
          <p:nvPr/>
        </p:nvPicPr>
        <p:blipFill>
          <a:blip r:embed="rId15"/>
          <a:stretch>
            <a:fillRect/>
          </a:stretch>
        </p:blipFill>
        <p:spPr>
          <a:xfrm>
            <a:off x="2789279" y="4960695"/>
            <a:ext cx="447810" cy="1224016"/>
          </a:xfrm>
          <a:prstGeom prst="rect">
            <a:avLst/>
          </a:prstGeom>
        </p:spPr>
      </p:pic>
      <p:grpSp>
        <p:nvGrpSpPr>
          <p:cNvPr id="24" name="Group 23"/>
          <p:cNvGrpSpPr/>
          <p:nvPr/>
        </p:nvGrpSpPr>
        <p:grpSpPr>
          <a:xfrm>
            <a:off x="9787045" y="-79296"/>
            <a:ext cx="934656" cy="1104595"/>
            <a:chOff x="9827324" y="-40038"/>
            <a:chExt cx="934789" cy="1104751"/>
          </a:xfrm>
        </p:grpSpPr>
        <p:pic>
          <p:nvPicPr>
            <p:cNvPr id="25" name="Picture 24"/>
            <p:cNvPicPr>
              <a:picLocks noChangeAspect="1"/>
            </p:cNvPicPr>
            <p:nvPr/>
          </p:nvPicPr>
          <p:blipFill>
            <a:blip r:embed="rId12"/>
            <a:stretch>
              <a:fillRect/>
            </a:stretch>
          </p:blipFill>
          <p:spPr>
            <a:xfrm>
              <a:off x="9827324" y="-40038"/>
              <a:ext cx="934789" cy="1104751"/>
            </a:xfrm>
            <a:prstGeom prst="rect">
              <a:avLst/>
            </a:prstGeom>
          </p:spPr>
        </p:pic>
        <p:pic>
          <p:nvPicPr>
            <p:cNvPr id="40" name="Picture 39"/>
            <p:cNvPicPr>
              <a:picLocks noChangeAspect="1"/>
            </p:cNvPicPr>
            <p:nvPr/>
          </p:nvPicPr>
          <p:blipFill>
            <a:blip r:embed="rId16"/>
            <a:stretch>
              <a:fillRect/>
            </a:stretch>
          </p:blipFill>
          <p:spPr>
            <a:xfrm>
              <a:off x="10368710" y="254515"/>
              <a:ext cx="147937" cy="295874"/>
            </a:xfrm>
            <a:prstGeom prst="rect">
              <a:avLst/>
            </a:prstGeom>
          </p:spPr>
        </p:pic>
      </p:grpSp>
      <p:sp>
        <p:nvSpPr>
          <p:cNvPr id="52" name="TextBox 51"/>
          <p:cNvSpPr txBox="1"/>
          <p:nvPr/>
        </p:nvSpPr>
        <p:spPr>
          <a:xfrm rot="2035382">
            <a:off x="4953940" y="4097185"/>
            <a:ext cx="2386194" cy="971154"/>
          </a:xfrm>
          <a:prstGeom prst="rect">
            <a:avLst/>
          </a:prstGeom>
          <a:noFill/>
        </p:spPr>
        <p:txBody>
          <a:bodyPr wrap="square" rtlCol="0">
            <a:spAutoFit/>
          </a:bodyPr>
          <a:lstStyle/>
          <a:p>
            <a:pPr defTabSz="914225"/>
            <a:r>
              <a:rPr lang="en-US" sz="2800" kern="0" dirty="0">
                <a:solidFill>
                  <a:srgbClr val="FFFFFF"/>
                </a:solidFill>
                <a:cs typeface="Segoe UI" panose="020B0502040204020203" pitchFamily="34" charset="0"/>
              </a:rPr>
              <a:t>Web App</a:t>
            </a:r>
          </a:p>
          <a:p>
            <a:pPr defTabSz="914225"/>
            <a:endParaRPr lang="en-US" sz="2800" kern="0" dirty="0">
              <a:solidFill>
                <a:srgbClr val="FFFFFF"/>
              </a:solidFill>
              <a:cs typeface="Segoe UI" panose="020B0502040204020203" pitchFamily="34" charset="0"/>
            </a:endParaRPr>
          </a:p>
        </p:txBody>
      </p:sp>
    </p:spTree>
    <p:extLst>
      <p:ext uri="{BB962C8B-B14F-4D97-AF65-F5344CB8AC3E}">
        <p14:creationId xmlns:p14="http://schemas.microsoft.com/office/powerpoint/2010/main" val="696321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4894" y="1709738"/>
            <a:ext cx="10515600" cy="2852737"/>
          </a:xfrm>
        </p:spPr>
        <p:txBody>
          <a:bodyPr/>
          <a:lstStyle/>
          <a:p>
            <a:r>
              <a:rPr lang="en-US" dirty="0" smtClean="0">
                <a:latin typeface="Segoe UI" panose="020B0502040204020203" pitchFamily="34" charset="0"/>
                <a:cs typeface="Segoe UI" panose="020B0502040204020203" pitchFamily="34" charset="0"/>
              </a:rPr>
              <a:t>JavaScript</a:t>
            </a:r>
            <a:endParaRPr lang="en-US" dirty="0">
              <a:latin typeface="Segoe UI" panose="020B0502040204020203" pitchFamily="34" charset="0"/>
              <a:cs typeface="Segoe UI" panose="020B0502040204020203" pitchFamily="34" charset="0"/>
            </a:endParaRPr>
          </a:p>
        </p:txBody>
      </p:sp>
      <p:sp>
        <p:nvSpPr>
          <p:cNvPr id="3" name="Text Placeholder 2"/>
          <p:cNvSpPr>
            <a:spLocks noGrp="1"/>
          </p:cNvSpPr>
          <p:nvPr>
            <p:ph type="body" idx="1"/>
          </p:nvPr>
        </p:nvSpPr>
        <p:spPr>
          <a:xfrm>
            <a:off x="2704894" y="4589463"/>
            <a:ext cx="10515600" cy="1500187"/>
          </a:xfrm>
        </p:spPr>
        <p:txBody>
          <a:bodyPr>
            <a:normAutofit/>
          </a:bodyPr>
          <a:lstStyle/>
          <a:p>
            <a:r>
              <a:rPr lang="en-US" dirty="0"/>
              <a:t>Program the behavior of web pages </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73804" y="3613585"/>
            <a:ext cx="1521714" cy="1725971"/>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470589" y="6132308"/>
            <a:ext cx="1533831" cy="530284"/>
          </a:xfrm>
          <a:prstGeom prst="rect">
            <a:avLst/>
          </a:prstGeom>
        </p:spPr>
      </p:pic>
    </p:spTree>
    <p:extLst>
      <p:ext uri="{BB962C8B-B14F-4D97-AF65-F5344CB8AC3E}">
        <p14:creationId xmlns:p14="http://schemas.microsoft.com/office/powerpoint/2010/main" val="165611627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JavaScript</a:t>
            </a:r>
            <a:endParaRPr lang="en-US" dirty="0">
              <a:latin typeface="Segoe UI Light" panose="020B0502040204020203" pitchFamily="34" charset="0"/>
              <a:cs typeface="Segoe UI Light" panose="020B0502040204020203" pitchFamily="34" charset="0"/>
            </a:endParaRPr>
          </a:p>
        </p:txBody>
      </p:sp>
      <p:sp>
        <p:nvSpPr>
          <p:cNvPr id="5" name="Content Placeholder 4"/>
          <p:cNvSpPr>
            <a:spLocks noGrp="1"/>
          </p:cNvSpPr>
          <p:nvPr>
            <p:ph idx="1"/>
          </p:nvPr>
        </p:nvSpPr>
        <p:spPr/>
        <p:txBody>
          <a:bodyPr/>
          <a:lstStyle/>
          <a:p>
            <a:pPr>
              <a:buFontTx/>
              <a:buChar char="-"/>
            </a:pPr>
            <a:r>
              <a:rPr lang="en-US" dirty="0" smtClean="0">
                <a:latin typeface="Segoe UI Light" panose="020B0502040204020203" pitchFamily="34" charset="0"/>
                <a:cs typeface="Segoe UI Light" panose="020B0502040204020203" pitchFamily="34" charset="0"/>
              </a:rPr>
              <a:t>One of the most popular programming languages in the world</a:t>
            </a:r>
          </a:p>
          <a:p>
            <a:pPr>
              <a:buFontTx/>
              <a:buChar char="-"/>
            </a:pPr>
            <a:r>
              <a:rPr lang="en-US" dirty="0" smtClean="0">
                <a:latin typeface="Segoe UI Light" panose="020B0502040204020203" pitchFamily="34" charset="0"/>
                <a:cs typeface="Segoe UI Light" panose="020B0502040204020203" pitchFamily="34" charset="0"/>
              </a:rPr>
              <a:t>Essential component of websites and web applications</a:t>
            </a:r>
          </a:p>
          <a:p>
            <a:pPr>
              <a:buFontTx/>
              <a:buChar char="-"/>
            </a:pPr>
            <a:r>
              <a:rPr lang="en-US" dirty="0" smtClean="0">
                <a:latin typeface="Segoe UI Light" panose="020B0502040204020203" pitchFamily="34" charset="0"/>
                <a:cs typeface="Segoe UI Light" panose="020B0502040204020203" pitchFamily="34" charset="0"/>
              </a:rPr>
              <a:t>All modern browsers support JavaScript</a:t>
            </a:r>
          </a:p>
          <a:p>
            <a:pPr>
              <a:buFontTx/>
              <a:buChar char="-"/>
            </a:pPr>
            <a:r>
              <a:rPr lang="en-US" dirty="0" smtClean="0">
                <a:latin typeface="Segoe UI Light" panose="020B0502040204020203" pitchFamily="34" charset="0"/>
                <a:cs typeface="Segoe UI Light" panose="020B0502040204020203" pitchFamily="34" charset="0"/>
              </a:rPr>
              <a:t>JavaScript is also used in non- web based environments like .pdf</a:t>
            </a:r>
          </a:p>
          <a:p>
            <a:pPr>
              <a:buFontTx/>
              <a:buChar char="-"/>
            </a:pPr>
            <a:endParaRPr lang="en-US" dirty="0" smtClean="0">
              <a:latin typeface="Segoe UI Light" panose="020B0502040204020203" pitchFamily="34" charset="0"/>
              <a:cs typeface="Segoe UI Light" panose="020B0502040204020203" pitchFamily="34" charset="0"/>
            </a:endParaRPr>
          </a:p>
          <a:p>
            <a:pPr>
              <a:buFontTx/>
              <a:buChar char="-"/>
            </a:pPr>
            <a:r>
              <a:rPr lang="en-US" dirty="0" smtClean="0">
                <a:latin typeface="Segoe UI Light" panose="020B0502040204020203" pitchFamily="34" charset="0"/>
                <a:cs typeface="Segoe UI Light" panose="020B0502040204020203" pitchFamily="34" charset="0"/>
              </a:rPr>
              <a:t>It is not Java!</a:t>
            </a:r>
            <a:endParaRPr lang="en-US" dirty="0">
              <a:latin typeface="Segoe UI Light" panose="020B0502040204020203" pitchFamily="34" charset="0"/>
              <a:cs typeface="Segoe UI Light" panose="020B0502040204020203" pitchFamily="34" charset="0"/>
            </a:endParaRPr>
          </a:p>
          <a:p>
            <a:pPr>
              <a:buFontTx/>
              <a:buChar char="-"/>
            </a:pPr>
            <a:r>
              <a:rPr lang="en-US" dirty="0" smtClean="0">
                <a:latin typeface="Segoe UI Light" panose="020B0502040204020203" pitchFamily="34" charset="0"/>
                <a:cs typeface="Segoe UI Light" panose="020B0502040204020203" pitchFamily="34" charset="0"/>
              </a:rPr>
              <a:t>“JavaScript is to Java as Car is to Carpet”</a:t>
            </a:r>
            <a:endParaRPr lang="en-US" dirty="0">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70589" y="6132308"/>
            <a:ext cx="1533831" cy="530284"/>
          </a:xfrm>
          <a:prstGeom prst="rect">
            <a:avLst/>
          </a:prstGeom>
        </p:spPr>
      </p:pic>
    </p:spTree>
    <p:extLst>
      <p:ext uri="{BB962C8B-B14F-4D97-AF65-F5344CB8AC3E}">
        <p14:creationId xmlns:p14="http://schemas.microsoft.com/office/powerpoint/2010/main" val="81063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xEl>
                                              <p:pRg st="6" end="6"/>
                                            </p:txEl>
                                          </p:spTgt>
                                        </p:tgtEl>
                                        <p:attrNameLst>
                                          <p:attrName>style.visibility</p:attrName>
                                        </p:attrNameLst>
                                      </p:cBhvr>
                                      <p:to>
                                        <p:strVal val="visible"/>
                                      </p:to>
                                    </p:set>
                                    <p:animEffect transition="in" filter="fade">
                                      <p:cBhvr>
                                        <p:cTn id="30"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Showing Output</a:t>
            </a:r>
            <a:endParaRPr lang="en-US" dirty="0">
              <a:latin typeface="Segoe UI Light" panose="020B0502040204020203" pitchFamily="34" charset="0"/>
              <a:cs typeface="Segoe UI Light" panose="020B0502040204020203" pitchFamily="34" charset="0"/>
            </a:endParaRPr>
          </a:p>
        </p:txBody>
      </p:sp>
      <p:sp>
        <p:nvSpPr>
          <p:cNvPr id="5" name="Content Placeholder 4"/>
          <p:cNvSpPr>
            <a:spLocks noGrp="1"/>
          </p:cNvSpPr>
          <p:nvPr>
            <p:ph idx="1"/>
          </p:nvPr>
        </p:nvSpPr>
        <p:spPr/>
        <p:txBody>
          <a:bodyPr/>
          <a:lstStyle/>
          <a:p>
            <a:pPr marL="0" indent="0">
              <a:buNone/>
            </a:pPr>
            <a:r>
              <a:rPr lang="en-US" sz="3200" dirty="0" smtClean="0">
                <a:latin typeface="Segoe UI Light" panose="020B0502040204020203" pitchFamily="34" charset="0"/>
                <a:cs typeface="Segoe UI Light" panose="020B0502040204020203" pitchFamily="34" charset="0"/>
              </a:rPr>
              <a:t>Different ways to show output</a:t>
            </a:r>
          </a:p>
          <a:p>
            <a:pPr lvl="1"/>
            <a:r>
              <a:rPr lang="en-US" sz="2800" dirty="0" smtClean="0">
                <a:latin typeface="Segoe UI Light" panose="020B0502040204020203" pitchFamily="34" charset="0"/>
                <a:cs typeface="Segoe UI Light" panose="020B0502040204020203" pitchFamily="34" charset="0"/>
              </a:rPr>
              <a:t>alert(“Hello World”)</a:t>
            </a:r>
          </a:p>
          <a:p>
            <a:pPr marL="457200" lvl="1" indent="0">
              <a:buNone/>
            </a:pPr>
            <a:endParaRPr lang="en-US" sz="2800" dirty="0" smtClean="0">
              <a:latin typeface="Segoe UI Light" panose="020B0502040204020203" pitchFamily="34" charset="0"/>
              <a:cs typeface="Segoe UI Light" panose="020B0502040204020203" pitchFamily="34" charset="0"/>
            </a:endParaRPr>
          </a:p>
          <a:p>
            <a:pPr lvl="1"/>
            <a:r>
              <a:rPr lang="en-US" sz="2800" dirty="0" err="1" smtClean="0">
                <a:latin typeface="Segoe UI Light" panose="020B0502040204020203" pitchFamily="34" charset="0"/>
                <a:cs typeface="Segoe UI Light" panose="020B0502040204020203" pitchFamily="34" charset="0"/>
              </a:rPr>
              <a:t>document.write</a:t>
            </a:r>
            <a:r>
              <a:rPr lang="en-US" sz="2800" dirty="0" smtClean="0">
                <a:latin typeface="Segoe UI Light" panose="020B0502040204020203" pitchFamily="34" charset="0"/>
                <a:cs typeface="Segoe UI Light" panose="020B0502040204020203" pitchFamily="34" charset="0"/>
              </a:rPr>
              <a:t>(“Hello World”)</a:t>
            </a:r>
          </a:p>
          <a:p>
            <a:pPr marL="457200" lvl="1" indent="0">
              <a:buNone/>
            </a:pPr>
            <a:endParaRPr lang="en-US" sz="2800" dirty="0" smtClean="0">
              <a:latin typeface="Segoe UI Light" panose="020B0502040204020203" pitchFamily="34" charset="0"/>
              <a:cs typeface="Segoe UI Light" panose="020B0502040204020203" pitchFamily="34" charset="0"/>
            </a:endParaRPr>
          </a:p>
          <a:p>
            <a:pPr lvl="1"/>
            <a:r>
              <a:rPr lang="en-US" sz="2800" dirty="0" err="1">
                <a:latin typeface="Segoe UI Light" panose="020B0502040204020203" pitchFamily="34" charset="0"/>
                <a:cs typeface="Segoe UI Light" panose="020B0502040204020203" pitchFamily="34" charset="0"/>
              </a:rPr>
              <a:t>document.getElementById</a:t>
            </a:r>
            <a:r>
              <a:rPr lang="en-US" sz="2800" dirty="0">
                <a:latin typeface="Segoe UI Light" panose="020B0502040204020203" pitchFamily="34" charset="0"/>
                <a:cs typeface="Segoe UI Light" panose="020B0502040204020203" pitchFamily="34" charset="0"/>
              </a:rPr>
              <a:t>("demo").</a:t>
            </a:r>
            <a:r>
              <a:rPr lang="en-US" sz="2800" dirty="0" err="1" smtClean="0">
                <a:latin typeface="Segoe UI Light" panose="020B0502040204020203" pitchFamily="34" charset="0"/>
                <a:cs typeface="Segoe UI Light" panose="020B0502040204020203" pitchFamily="34" charset="0"/>
              </a:rPr>
              <a:t>innerHTML</a:t>
            </a:r>
            <a:r>
              <a:rPr lang="en-US" sz="2800" dirty="0" smtClean="0">
                <a:latin typeface="Segoe UI Light" panose="020B0502040204020203" pitchFamily="34" charset="0"/>
                <a:cs typeface="Segoe UI Light" panose="020B0502040204020203" pitchFamily="34" charset="0"/>
              </a:rPr>
              <a:t> = “Hello World”</a:t>
            </a:r>
          </a:p>
          <a:p>
            <a:pPr marL="457200" lvl="1" indent="0">
              <a:buNone/>
            </a:pPr>
            <a:endParaRPr lang="en-US" sz="2800" dirty="0" smtClean="0">
              <a:latin typeface="Segoe UI Light" panose="020B0502040204020203" pitchFamily="34" charset="0"/>
              <a:cs typeface="Segoe UI Light" panose="020B0502040204020203" pitchFamily="34" charset="0"/>
            </a:endParaRPr>
          </a:p>
          <a:p>
            <a:pPr lvl="1"/>
            <a:r>
              <a:rPr lang="en-US" sz="2800" dirty="0" smtClean="0">
                <a:latin typeface="Segoe UI Light" panose="020B0502040204020203" pitchFamily="34" charset="0"/>
                <a:cs typeface="Segoe UI Light" panose="020B0502040204020203" pitchFamily="34" charset="0"/>
              </a:rPr>
              <a:t>console.log(“Hello World”)</a:t>
            </a:r>
            <a:endParaRPr lang="en-US" sz="2800" dirty="0">
              <a:latin typeface="Segoe UI Light" panose="020B0502040204020203" pitchFamily="34" charset="0"/>
              <a:cs typeface="Segoe UI Light" panose="020B0502040204020203" pitchFamily="34" charset="0"/>
            </a:endParaRPr>
          </a:p>
          <a:p>
            <a:pPr lvl="1"/>
            <a:endParaRPr lang="en-US" dirty="0" smtClean="0">
              <a:latin typeface="Segoe UI Light" panose="020B0502040204020203" pitchFamily="34" charset="0"/>
              <a:cs typeface="Segoe UI Light" panose="020B0502040204020203" pitchFamily="34" charset="0"/>
            </a:endParaRPr>
          </a:p>
          <a:p>
            <a:pPr lvl="1"/>
            <a:endParaRPr lang="en-US" dirty="0" smtClean="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70589" y="6132308"/>
            <a:ext cx="1533831" cy="530284"/>
          </a:xfrm>
          <a:prstGeom prst="rect">
            <a:avLst/>
          </a:prstGeom>
        </p:spPr>
      </p:pic>
    </p:spTree>
    <p:extLst>
      <p:ext uri="{BB962C8B-B14F-4D97-AF65-F5344CB8AC3E}">
        <p14:creationId xmlns:p14="http://schemas.microsoft.com/office/powerpoint/2010/main" val="7017681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Functions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p:txBody>
          <a:bodyPr>
            <a:normAutofit/>
          </a:bodyPr>
          <a:lstStyle/>
          <a:p>
            <a:pPr marL="0" indent="0">
              <a:buNone/>
            </a:pPr>
            <a:r>
              <a:rPr lang="en-US" sz="3200" dirty="0">
                <a:latin typeface="Consolas" panose="020B0609020204030204" pitchFamily="49" charset="0"/>
                <a:cs typeface="Consolas" panose="020B0609020204030204" pitchFamily="49" charset="0"/>
              </a:rPr>
              <a:t>function </a:t>
            </a:r>
            <a:r>
              <a:rPr lang="en-US" sz="3200" dirty="0" smtClean="0">
                <a:latin typeface="+mj-lt"/>
                <a:cs typeface="Consolas" panose="020B0609020204030204" pitchFamily="49" charset="0"/>
              </a:rPr>
              <a:t>name</a:t>
            </a:r>
            <a:r>
              <a:rPr lang="en-US" sz="3200" dirty="0" smtClean="0">
                <a:latin typeface="Consolas" panose="020B0609020204030204" pitchFamily="49" charset="0"/>
                <a:cs typeface="Consolas" panose="020B0609020204030204" pitchFamily="49" charset="0"/>
              </a:rPr>
              <a:t>(</a:t>
            </a:r>
            <a:r>
              <a:rPr lang="en-US" sz="3200" dirty="0" smtClean="0">
                <a:latin typeface="+mj-lt"/>
                <a:cs typeface="Consolas" panose="020B0609020204030204" pitchFamily="49" charset="0"/>
              </a:rPr>
              <a:t>parameter1</a:t>
            </a:r>
            <a:r>
              <a:rPr lang="en-US" sz="3200" dirty="0" smtClean="0">
                <a:latin typeface="Consolas" panose="020B0609020204030204" pitchFamily="49" charset="0"/>
                <a:cs typeface="Consolas" panose="020B0609020204030204" pitchFamily="49" charset="0"/>
              </a:rPr>
              <a:t>, </a:t>
            </a:r>
            <a:r>
              <a:rPr lang="en-US" sz="3200" dirty="0" smtClean="0">
                <a:latin typeface="+mj-lt"/>
                <a:cs typeface="Consolas" panose="020B0609020204030204" pitchFamily="49" charset="0"/>
              </a:rPr>
              <a:t>parameter2</a:t>
            </a:r>
            <a:r>
              <a:rPr lang="en-US" sz="3200" dirty="0" smtClean="0">
                <a:latin typeface="Consolas" panose="020B0609020204030204" pitchFamily="49" charset="0"/>
                <a:cs typeface="Consolas" panose="020B0609020204030204" pitchFamily="49" charset="0"/>
              </a:rPr>
              <a:t>) </a:t>
            </a:r>
            <a:r>
              <a:rPr lang="en-US" sz="3200" dirty="0">
                <a:latin typeface="Consolas" panose="020B0609020204030204" pitchFamily="49" charset="0"/>
                <a:cs typeface="Consolas" panose="020B0609020204030204" pitchFamily="49" charset="0"/>
              </a:rPr>
              <a:t>{</a:t>
            </a:r>
            <a:br>
              <a:rPr lang="en-US" sz="3200" dirty="0">
                <a:latin typeface="Consolas" panose="020B0609020204030204" pitchFamily="49" charset="0"/>
                <a:cs typeface="Consolas" panose="020B0609020204030204" pitchFamily="49" charset="0"/>
              </a:rPr>
            </a:br>
            <a:r>
              <a:rPr lang="en-US" sz="3200" dirty="0">
                <a:latin typeface="Consolas" panose="020B0609020204030204" pitchFamily="49" charset="0"/>
                <a:cs typeface="Consolas" panose="020B0609020204030204" pitchFamily="49" charset="0"/>
              </a:rPr>
              <a:t>    </a:t>
            </a:r>
            <a:r>
              <a:rPr lang="en-US" sz="3200" dirty="0" smtClean="0">
                <a:latin typeface="+mj-lt"/>
                <a:cs typeface="Consolas" panose="020B0609020204030204" pitchFamily="49" charset="0"/>
              </a:rPr>
              <a:t>code to be executed</a:t>
            </a:r>
            <a:r>
              <a:rPr lang="en-US" sz="3200" dirty="0">
                <a:latin typeface="Consolas" panose="020B0609020204030204" pitchFamily="49" charset="0"/>
                <a:cs typeface="Consolas" panose="020B0609020204030204" pitchFamily="49" charset="0"/>
              </a:rPr>
              <a:t/>
            </a:r>
            <a:br>
              <a:rPr lang="en-US" sz="3200" dirty="0">
                <a:latin typeface="Consolas" panose="020B0609020204030204" pitchFamily="49" charset="0"/>
                <a:cs typeface="Consolas" panose="020B0609020204030204" pitchFamily="49" charset="0"/>
              </a:rPr>
            </a:br>
            <a:r>
              <a:rPr lang="en-US" sz="3200" dirty="0">
                <a:latin typeface="Consolas" panose="020B0609020204030204" pitchFamily="49" charset="0"/>
                <a:cs typeface="Consolas" panose="020B0609020204030204" pitchFamily="49" charset="0"/>
              </a:rPr>
              <a:t>} </a:t>
            </a:r>
            <a:endParaRPr lang="en-US" sz="3200" dirty="0" smtClean="0">
              <a:latin typeface="Consolas" panose="020B0609020204030204" pitchFamily="49" charset="0"/>
              <a:cs typeface="Consolas" panose="020B0609020204030204" pitchFamily="49" charset="0"/>
            </a:endParaRPr>
          </a:p>
          <a:p>
            <a:pPr marL="0" indent="0">
              <a:buNone/>
            </a:pPr>
            <a:endParaRPr lang="en-US" sz="3200" dirty="0" smtClean="0">
              <a:latin typeface="Consolas" panose="020B0609020204030204" pitchFamily="49" charset="0"/>
              <a:cs typeface="Consolas" panose="020B0609020204030204" pitchFamily="49" charset="0"/>
            </a:endParaRPr>
          </a:p>
          <a:p>
            <a:pPr marL="0" indent="0">
              <a:buNone/>
            </a:pPr>
            <a:endParaRPr lang="en-US" sz="3200" dirty="0">
              <a:latin typeface="Consolas" panose="020B0609020204030204" pitchFamily="49" charset="0"/>
              <a:cs typeface="Consolas" panose="020B0609020204030204" pitchFamily="49" charset="0"/>
            </a:endParaRPr>
          </a:p>
          <a:p>
            <a:pPr marL="0" indent="0">
              <a:buNone/>
            </a:pPr>
            <a:r>
              <a:rPr lang="en-US" sz="3200" dirty="0" smtClean="0">
                <a:latin typeface="Consolas" panose="020B0609020204030204" pitchFamily="49" charset="0"/>
                <a:cs typeface="Consolas" panose="020B0609020204030204" pitchFamily="49" charset="0"/>
              </a:rPr>
              <a:t>function </a:t>
            </a:r>
            <a:r>
              <a:rPr lang="en-US" sz="3200" dirty="0" err="1" smtClean="0">
                <a:latin typeface="Consolas" panose="020B0609020204030204" pitchFamily="49" charset="0"/>
                <a:cs typeface="Consolas" panose="020B0609020204030204" pitchFamily="49" charset="0"/>
              </a:rPr>
              <a:t>addNumbers</a:t>
            </a:r>
            <a:r>
              <a:rPr lang="en-US" sz="3200" dirty="0" smtClean="0">
                <a:latin typeface="Consolas" panose="020B0609020204030204" pitchFamily="49" charset="0"/>
                <a:cs typeface="Consolas" panose="020B0609020204030204" pitchFamily="49" charset="0"/>
              </a:rPr>
              <a:t>(p1, p2) </a:t>
            </a:r>
            <a:r>
              <a:rPr lang="en-US" sz="3200" dirty="0">
                <a:latin typeface="Consolas" panose="020B0609020204030204" pitchFamily="49" charset="0"/>
                <a:cs typeface="Consolas" panose="020B0609020204030204" pitchFamily="49" charset="0"/>
              </a:rPr>
              <a:t>{</a:t>
            </a:r>
            <a:br>
              <a:rPr lang="en-US" sz="3200" dirty="0">
                <a:latin typeface="Consolas" panose="020B0609020204030204" pitchFamily="49" charset="0"/>
                <a:cs typeface="Consolas" panose="020B0609020204030204" pitchFamily="49" charset="0"/>
              </a:rPr>
            </a:br>
            <a:r>
              <a:rPr lang="en-US" sz="3200" dirty="0">
                <a:latin typeface="Consolas" panose="020B0609020204030204" pitchFamily="49" charset="0"/>
                <a:cs typeface="Consolas" panose="020B0609020204030204" pitchFamily="49" charset="0"/>
              </a:rPr>
              <a:t>    </a:t>
            </a:r>
            <a:r>
              <a:rPr lang="en-US" sz="3200" dirty="0" smtClean="0">
                <a:latin typeface="Consolas" panose="020B0609020204030204" pitchFamily="49" charset="0"/>
                <a:cs typeface="Consolas" panose="020B0609020204030204" pitchFamily="49" charset="0"/>
              </a:rPr>
              <a:t>return p1 + p2;</a:t>
            </a:r>
            <a:r>
              <a:rPr lang="en-US" sz="3200" dirty="0">
                <a:latin typeface="Consolas" panose="020B0609020204030204" pitchFamily="49" charset="0"/>
                <a:cs typeface="Consolas" panose="020B0609020204030204" pitchFamily="49" charset="0"/>
              </a:rPr>
              <a:t/>
            </a:r>
            <a:br>
              <a:rPr lang="en-US" sz="3200" dirty="0">
                <a:latin typeface="Consolas" panose="020B0609020204030204" pitchFamily="49" charset="0"/>
                <a:cs typeface="Consolas" panose="020B0609020204030204" pitchFamily="49" charset="0"/>
              </a:rPr>
            </a:br>
            <a:r>
              <a:rPr lang="en-US" sz="3200" dirty="0">
                <a:latin typeface="Consolas" panose="020B0609020204030204" pitchFamily="49" charset="0"/>
                <a:cs typeface="Consolas" panose="020B0609020204030204" pitchFamily="49" charset="0"/>
              </a:rPr>
              <a:t>} </a:t>
            </a:r>
            <a:endParaRPr lang="en-US" sz="3200" dirty="0" smtClean="0">
              <a:latin typeface="Consolas" panose="020B0609020204030204" pitchFamily="49" charset="0"/>
              <a:cs typeface="Consolas" panose="020B0609020204030204" pitchFamily="49" charset="0"/>
            </a:endParaRPr>
          </a:p>
          <a:p>
            <a:pPr marL="0" indent="0">
              <a:buNone/>
            </a:pPr>
            <a:endParaRPr lang="en-US" sz="3200" dirty="0">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470589" y="6132308"/>
            <a:ext cx="1533831" cy="530284"/>
          </a:xfrm>
          <a:prstGeom prst="rect">
            <a:avLst/>
          </a:prstGeom>
        </p:spPr>
      </p:pic>
    </p:spTree>
    <p:extLst>
      <p:ext uri="{BB962C8B-B14F-4D97-AF65-F5344CB8AC3E}">
        <p14:creationId xmlns:p14="http://schemas.microsoft.com/office/powerpoint/2010/main" val="63779681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Calling Functions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838199" y="1825625"/>
            <a:ext cx="11353801" cy="4351338"/>
          </a:xfrm>
        </p:spPr>
        <p:txBody>
          <a:bodyPr>
            <a:normAutofit/>
          </a:bodyPr>
          <a:lstStyle/>
          <a:p>
            <a:pPr marL="0" indent="0">
              <a:buNone/>
            </a:pPr>
            <a:r>
              <a:rPr lang="en-US" sz="3200" dirty="0" smtClean="0">
                <a:latin typeface="Segoe UI Light" panose="020B0502040204020203" pitchFamily="34" charset="0"/>
                <a:cs typeface="Segoe UI Light" panose="020B0502040204020203" pitchFamily="34" charset="0"/>
              </a:rPr>
              <a:t>Functions can be called when:</a:t>
            </a:r>
          </a:p>
          <a:p>
            <a:pPr marL="0" indent="0">
              <a:buNone/>
            </a:pPr>
            <a:r>
              <a:rPr lang="en-US" sz="3200" dirty="0" smtClean="0">
                <a:latin typeface="Segoe UI Light" panose="020B0502040204020203" pitchFamily="34" charset="0"/>
                <a:cs typeface="Segoe UI Light" panose="020B0502040204020203" pitchFamily="34" charset="0"/>
              </a:rPr>
              <a:t>-An event occurs </a:t>
            </a:r>
          </a:p>
          <a:p>
            <a:pPr marL="0" indent="0">
              <a:buNone/>
            </a:pPr>
            <a:r>
              <a:rPr lang="en-US" sz="3200" dirty="0">
                <a:latin typeface="Segoe UI Light" panose="020B0502040204020203" pitchFamily="34" charset="0"/>
                <a:cs typeface="Segoe UI Light" panose="020B0502040204020203" pitchFamily="34" charset="0"/>
              </a:rPr>
              <a:t>	</a:t>
            </a:r>
            <a:r>
              <a:rPr lang="en-US" sz="2400" dirty="0" smtClean="0">
                <a:latin typeface="Consolas" panose="020B0609020204030204" pitchFamily="49" charset="0"/>
                <a:cs typeface="Consolas" panose="020B0609020204030204" pitchFamily="49" charset="0"/>
              </a:rPr>
              <a:t>&lt;button </a:t>
            </a:r>
            <a:r>
              <a:rPr lang="en-US" sz="2400" dirty="0" err="1" smtClean="0">
                <a:latin typeface="Consolas" panose="020B0609020204030204" pitchFamily="49" charset="0"/>
                <a:cs typeface="Consolas" panose="020B0609020204030204" pitchFamily="49" charset="0"/>
              </a:rPr>
              <a:t>onclick</a:t>
            </a:r>
            <a:r>
              <a:rPr lang="en-US" sz="2400" dirty="0" smtClean="0">
                <a:latin typeface="Consolas" panose="020B0609020204030204" pitchFamily="49" charset="0"/>
                <a:cs typeface="Consolas" panose="020B0609020204030204" pitchFamily="49" charset="0"/>
              </a:rPr>
              <a:t>='</a:t>
            </a:r>
            <a:r>
              <a:rPr lang="en-US" sz="2400" dirty="0" err="1" smtClean="0">
                <a:latin typeface="Consolas" panose="020B0609020204030204" pitchFamily="49" charset="0"/>
                <a:cs typeface="Consolas" panose="020B0609020204030204" pitchFamily="49" charset="0"/>
              </a:rPr>
              <a:t>getElementById</a:t>
            </a:r>
            <a:r>
              <a:rPr lang="en-US" sz="2400" dirty="0">
                <a:latin typeface="Consolas" panose="020B0609020204030204" pitchFamily="49" charset="0"/>
                <a:cs typeface="Consolas" panose="020B0609020204030204" pitchFamily="49" charset="0"/>
              </a:rPr>
              <a:t>("demo").</a:t>
            </a:r>
            <a:r>
              <a:rPr lang="en-US" sz="2400" dirty="0" err="1">
                <a:latin typeface="Consolas" panose="020B0609020204030204" pitchFamily="49" charset="0"/>
                <a:cs typeface="Consolas" panose="020B0609020204030204" pitchFamily="49" charset="0"/>
              </a:rPr>
              <a:t>innerHTML</a:t>
            </a:r>
            <a:r>
              <a:rPr lang="en-US" sz="2400" dirty="0">
                <a:latin typeface="Consolas" panose="020B0609020204030204" pitchFamily="49" charset="0"/>
                <a:cs typeface="Consolas" panose="020B0609020204030204" pitchFamily="49" charset="0"/>
              </a:rPr>
              <a:t>=Date</a:t>
            </a:r>
            <a:r>
              <a:rPr lang="en-US" sz="2400" dirty="0" smtClean="0">
                <a:latin typeface="Consolas" panose="020B0609020204030204" pitchFamily="49" charset="0"/>
                <a:cs typeface="Consolas" panose="020B0609020204030204" pitchFamily="49" charset="0"/>
              </a:rPr>
              <a:t>()’&gt;</a:t>
            </a:r>
            <a:endParaRPr lang="en-US" sz="3200" dirty="0" smtClean="0">
              <a:latin typeface="Consolas" panose="020B0609020204030204" pitchFamily="49" charset="0"/>
              <a:cs typeface="Consolas" panose="020B0609020204030204" pitchFamily="49" charset="0"/>
            </a:endParaRPr>
          </a:p>
          <a:p>
            <a:pPr marL="0" indent="0">
              <a:buNone/>
            </a:pPr>
            <a:endParaRPr lang="en-US" sz="3200" dirty="0" smtClean="0">
              <a:latin typeface="Segoe UI Light" panose="020B0502040204020203" pitchFamily="34" charset="0"/>
              <a:cs typeface="Segoe UI Light" panose="020B0502040204020203" pitchFamily="34" charset="0"/>
            </a:endParaRPr>
          </a:p>
          <a:p>
            <a:pPr marL="0" indent="0">
              <a:buNone/>
            </a:pPr>
            <a:r>
              <a:rPr lang="en-US" sz="3200" dirty="0" smtClean="0">
                <a:latin typeface="Segoe UI Light" panose="020B0502040204020203" pitchFamily="34" charset="0"/>
                <a:cs typeface="Segoe UI Light" panose="020B0502040204020203" pitchFamily="34" charset="0"/>
              </a:rPr>
              <a:t>-Called by another JavaScript code</a:t>
            </a:r>
          </a:p>
          <a:p>
            <a:pPr marL="0" indent="0">
              <a:buNone/>
            </a:pPr>
            <a:r>
              <a:rPr lang="en-US" sz="2400" dirty="0" smtClean="0">
                <a:latin typeface="Consolas" panose="020B0609020204030204" pitchFamily="49" charset="0"/>
                <a:cs typeface="Consolas" panose="020B0609020204030204" pitchFamily="49" charset="0"/>
              </a:rPr>
              <a:t>	function </a:t>
            </a:r>
            <a:r>
              <a:rPr lang="en-US" sz="2400" dirty="0" err="1" smtClean="0">
                <a:latin typeface="Consolas" panose="020B0609020204030204" pitchFamily="49" charset="0"/>
                <a:cs typeface="Consolas" panose="020B0609020204030204" pitchFamily="49" charset="0"/>
              </a:rPr>
              <a:t>addNumbers</a:t>
            </a:r>
            <a:r>
              <a:rPr lang="en-US" sz="2400" dirty="0" smtClean="0">
                <a:latin typeface="Consolas" panose="020B0609020204030204" pitchFamily="49" charset="0"/>
                <a:cs typeface="Consolas" panose="020B0609020204030204" pitchFamily="49" charset="0"/>
              </a:rPr>
              <a:t>(){</a:t>
            </a:r>
          </a:p>
          <a:p>
            <a:pPr marL="0" indent="0">
              <a:buNone/>
            </a:pPr>
            <a:r>
              <a:rPr lang="en-US" sz="2400" dirty="0" smtClean="0">
                <a:latin typeface="Consolas" panose="020B0609020204030204" pitchFamily="49" charset="0"/>
                <a:cs typeface="Consolas" panose="020B0609020204030204" pitchFamily="49" charset="0"/>
              </a:rPr>
              <a:t>		return </a:t>
            </a:r>
            <a:r>
              <a:rPr lang="en-US" sz="2400" dirty="0" err="1" smtClean="0">
                <a:latin typeface="Consolas" panose="020B0609020204030204" pitchFamily="49" charset="0"/>
                <a:cs typeface="Consolas" panose="020B0609020204030204" pitchFamily="49" charset="0"/>
              </a:rPr>
              <a:t>getNumberOne</a:t>
            </a:r>
            <a:r>
              <a:rPr lang="en-US" sz="2400" dirty="0" smtClean="0">
                <a:latin typeface="Consolas" panose="020B0609020204030204" pitchFamily="49" charset="0"/>
                <a:cs typeface="Consolas" panose="020B0609020204030204" pitchFamily="49" charset="0"/>
              </a:rPr>
              <a:t>() + </a:t>
            </a:r>
            <a:r>
              <a:rPr lang="en-US" sz="2400" dirty="0" err="1" smtClean="0">
                <a:latin typeface="Consolas" panose="020B0609020204030204" pitchFamily="49" charset="0"/>
                <a:cs typeface="Consolas" panose="020B0609020204030204" pitchFamily="49" charset="0"/>
              </a:rPr>
              <a:t>getNumberTwo</a:t>
            </a:r>
            <a:r>
              <a:rPr lang="en-US" sz="2400" dirty="0" smtClean="0">
                <a:latin typeface="Consolas" panose="020B0609020204030204" pitchFamily="49" charset="0"/>
                <a:cs typeface="Consolas" panose="020B0609020204030204" pitchFamily="49" charset="0"/>
              </a:rPr>
              <a:t>();</a:t>
            </a:r>
            <a:endParaRPr lang="en-US" sz="2400" dirty="0">
              <a:latin typeface="Consolas" panose="020B0609020204030204" pitchFamily="49" charset="0"/>
              <a:cs typeface="Consolas" panose="020B0609020204030204" pitchFamily="49" charset="0"/>
            </a:endParaRPr>
          </a:p>
          <a:p>
            <a:pPr marL="0" indent="0">
              <a:buNone/>
            </a:pPr>
            <a:r>
              <a:rPr lang="en-US" sz="2400" dirty="0" smtClean="0">
                <a:latin typeface="Consolas" panose="020B0609020204030204" pitchFamily="49" charset="0"/>
                <a:cs typeface="Consolas" panose="020B0609020204030204" pitchFamily="49" charset="0"/>
              </a:rPr>
              <a:t>	}</a:t>
            </a:r>
            <a:endParaRPr lang="en-US" sz="3200" dirty="0">
              <a:latin typeface="Consolas" panose="020B0609020204030204" pitchFamily="49" charset="0"/>
              <a:cs typeface="Consolas" panose="020B0609020204030204" pitchFamily="49"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470589" y="6132308"/>
            <a:ext cx="1533831" cy="530284"/>
          </a:xfrm>
          <a:prstGeom prst="rect">
            <a:avLst/>
          </a:prstGeom>
        </p:spPr>
      </p:pic>
    </p:spTree>
    <p:extLst>
      <p:ext uri="{BB962C8B-B14F-4D97-AF65-F5344CB8AC3E}">
        <p14:creationId xmlns:p14="http://schemas.microsoft.com/office/powerpoint/2010/main" val="14341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1682262"/>
            <a:ext cx="10515600" cy="2852737"/>
          </a:xfrm>
        </p:spPr>
        <p:txBody>
          <a:bodyPr>
            <a:normAutofit/>
          </a:bodyPr>
          <a:lstStyle/>
          <a:p>
            <a:r>
              <a:rPr lang="en-US" sz="4400" dirty="0">
                <a:latin typeface="Segoe UI Light" panose="020B0502040204020203" pitchFamily="34" charset="0"/>
                <a:cs typeface="Segoe UI Light" panose="020B0502040204020203" pitchFamily="34" charset="0"/>
              </a:rPr>
              <a:t>Common HTML Events</a:t>
            </a:r>
          </a:p>
        </p:txBody>
      </p:sp>
      <p:graphicFrame>
        <p:nvGraphicFramePr>
          <p:cNvPr id="4" name="Table 3"/>
          <p:cNvGraphicFramePr/>
          <p:nvPr>
            <p:extLst/>
          </p:nvPr>
        </p:nvGraphicFramePr>
        <p:xfrm>
          <a:off x="1149968" y="1498822"/>
          <a:ext cx="9883586" cy="3772556"/>
        </p:xfrm>
        <a:graphic>
          <a:graphicData uri="http://schemas.openxmlformats.org/drawingml/2006/table">
            <a:tbl>
              <a:tblPr firstRow="1" bandRow="1">
                <a:tableStyleId>{5C22544A-7EE6-4342-B048-85BDC9FD1C3A}</a:tableStyleId>
              </a:tblPr>
              <a:tblGrid>
                <a:gridCol w="4941793">
                  <a:extLst>
                    <a:ext uri="{9D8B030D-6E8A-4147-A177-3AD203B41FA5}">
                      <a16:colId xmlns:a16="http://schemas.microsoft.com/office/drawing/2014/main" xmlns="" val="1642602024"/>
                    </a:ext>
                  </a:extLst>
                </a:gridCol>
                <a:gridCol w="4941793">
                  <a:extLst>
                    <a:ext uri="{9D8B030D-6E8A-4147-A177-3AD203B41FA5}">
                      <a16:colId xmlns:a16="http://schemas.microsoft.com/office/drawing/2014/main" xmlns="" val="4131856985"/>
                    </a:ext>
                  </a:extLst>
                </a:gridCol>
              </a:tblGrid>
              <a:tr h="466708">
                <a:tc>
                  <a:txBody>
                    <a:bodyPr/>
                    <a:lstStyle/>
                    <a:p>
                      <a:r>
                        <a:rPr lang="en-US" dirty="0">
                          <a:solidFill>
                            <a:srgbClr val="000000"/>
                          </a:solidFill>
                        </a:rPr>
                        <a:t>Event</a:t>
                      </a:r>
                    </a:p>
                  </a:txBody>
                  <a:tcPr/>
                </a:tc>
                <a:tc>
                  <a:txBody>
                    <a:bodyPr/>
                    <a:lstStyle/>
                    <a:p>
                      <a:r>
                        <a:rPr lang="en-US" dirty="0">
                          <a:solidFill>
                            <a:srgbClr val="000000"/>
                          </a:solidFill>
                        </a:rPr>
                        <a:t>Description</a:t>
                      </a:r>
                    </a:p>
                  </a:txBody>
                  <a:tcPr/>
                </a:tc>
                <a:extLst>
                  <a:ext uri="{0D108BD9-81ED-4DB2-BD59-A6C34878D82A}">
                    <a16:rowId xmlns:a16="http://schemas.microsoft.com/office/drawing/2014/main" xmlns="" val="383567001"/>
                  </a:ext>
                </a:extLst>
              </a:tr>
              <a:tr h="447262">
                <a:tc>
                  <a:txBody>
                    <a:bodyPr/>
                    <a:lstStyle/>
                    <a:p>
                      <a:r>
                        <a:rPr lang="en-US" dirty="0">
                          <a:solidFill>
                            <a:srgbClr val="000000"/>
                          </a:solidFill>
                        </a:rPr>
                        <a:t>onchange</a:t>
                      </a:r>
                    </a:p>
                  </a:txBody>
                  <a:tcPr/>
                </a:tc>
                <a:tc>
                  <a:txBody>
                    <a:bodyPr/>
                    <a:lstStyle/>
                    <a:p>
                      <a:r>
                        <a:rPr lang="en-US" dirty="0">
                          <a:solidFill>
                            <a:srgbClr val="000000"/>
                          </a:solidFill>
                        </a:rPr>
                        <a:t>An HTML element has been changed</a:t>
                      </a:r>
                    </a:p>
                  </a:txBody>
                  <a:tcPr/>
                </a:tc>
                <a:extLst>
                  <a:ext uri="{0D108BD9-81ED-4DB2-BD59-A6C34878D82A}">
                    <a16:rowId xmlns:a16="http://schemas.microsoft.com/office/drawing/2014/main" xmlns="" val="2726402405"/>
                  </a:ext>
                </a:extLst>
              </a:tr>
              <a:tr h="447262">
                <a:tc>
                  <a:txBody>
                    <a:bodyPr/>
                    <a:lstStyle/>
                    <a:p>
                      <a:r>
                        <a:rPr lang="en-US" dirty="0">
                          <a:solidFill>
                            <a:srgbClr val="000000"/>
                          </a:solidFill>
                        </a:rPr>
                        <a:t>onclick</a:t>
                      </a:r>
                    </a:p>
                  </a:txBody>
                  <a:tcPr/>
                </a:tc>
                <a:tc>
                  <a:txBody>
                    <a:bodyPr/>
                    <a:lstStyle/>
                    <a:p>
                      <a:r>
                        <a:rPr lang="en-US" dirty="0">
                          <a:solidFill>
                            <a:srgbClr val="000000"/>
                          </a:solidFill>
                        </a:rPr>
                        <a:t>The user clicks an HTML element</a:t>
                      </a:r>
                    </a:p>
                  </a:txBody>
                  <a:tcPr/>
                </a:tc>
                <a:extLst>
                  <a:ext uri="{0D108BD9-81ED-4DB2-BD59-A6C34878D82A}">
                    <a16:rowId xmlns:a16="http://schemas.microsoft.com/office/drawing/2014/main" xmlns="" val="2318930777"/>
                  </a:ext>
                </a:extLst>
              </a:tr>
              <a:tr h="758400">
                <a:tc>
                  <a:txBody>
                    <a:bodyPr/>
                    <a:lstStyle/>
                    <a:p>
                      <a:r>
                        <a:rPr lang="en-US" dirty="0">
                          <a:solidFill>
                            <a:srgbClr val="000000"/>
                          </a:solidFill>
                        </a:rPr>
                        <a:t>onmouseover</a:t>
                      </a:r>
                    </a:p>
                  </a:txBody>
                  <a:tcPr/>
                </a:tc>
                <a:tc>
                  <a:txBody>
                    <a:bodyPr/>
                    <a:lstStyle/>
                    <a:p>
                      <a:r>
                        <a:rPr lang="en-US" dirty="0">
                          <a:solidFill>
                            <a:srgbClr val="000000"/>
                          </a:solidFill>
                        </a:rPr>
                        <a:t>The user moves the mouse over an HTML element</a:t>
                      </a:r>
                    </a:p>
                  </a:txBody>
                  <a:tcPr/>
                </a:tc>
                <a:extLst>
                  <a:ext uri="{0D108BD9-81ED-4DB2-BD59-A6C34878D82A}">
                    <a16:rowId xmlns:a16="http://schemas.microsoft.com/office/drawing/2014/main" xmlns="" val="1125236988"/>
                  </a:ext>
                </a:extLst>
              </a:tr>
              <a:tr h="758400">
                <a:tc>
                  <a:txBody>
                    <a:bodyPr/>
                    <a:lstStyle/>
                    <a:p>
                      <a:r>
                        <a:rPr lang="en-US" dirty="0">
                          <a:solidFill>
                            <a:srgbClr val="000000"/>
                          </a:solidFill>
                        </a:rPr>
                        <a:t>onmouseout</a:t>
                      </a:r>
                    </a:p>
                  </a:txBody>
                  <a:tcPr/>
                </a:tc>
                <a:tc>
                  <a:txBody>
                    <a:bodyPr/>
                    <a:lstStyle/>
                    <a:p>
                      <a:r>
                        <a:rPr lang="en-US" dirty="0">
                          <a:solidFill>
                            <a:srgbClr val="000000"/>
                          </a:solidFill>
                        </a:rPr>
                        <a:t>The user moves the mouse away from an HTML element</a:t>
                      </a:r>
                    </a:p>
                  </a:txBody>
                  <a:tcPr/>
                </a:tc>
                <a:extLst>
                  <a:ext uri="{0D108BD9-81ED-4DB2-BD59-A6C34878D82A}">
                    <a16:rowId xmlns:a16="http://schemas.microsoft.com/office/drawing/2014/main" xmlns="" val="2423208685"/>
                  </a:ext>
                </a:extLst>
              </a:tr>
              <a:tr h="447262">
                <a:tc>
                  <a:txBody>
                    <a:bodyPr/>
                    <a:lstStyle/>
                    <a:p>
                      <a:r>
                        <a:rPr lang="en-US" dirty="0">
                          <a:solidFill>
                            <a:srgbClr val="000000"/>
                          </a:solidFill>
                        </a:rPr>
                        <a:t>onkeydown</a:t>
                      </a:r>
                    </a:p>
                  </a:txBody>
                  <a:tcPr/>
                </a:tc>
                <a:tc>
                  <a:txBody>
                    <a:bodyPr/>
                    <a:lstStyle/>
                    <a:p>
                      <a:r>
                        <a:rPr lang="en-US" dirty="0">
                          <a:solidFill>
                            <a:srgbClr val="000000"/>
                          </a:solidFill>
                        </a:rPr>
                        <a:t>The user pushes a keyboard key</a:t>
                      </a:r>
                    </a:p>
                  </a:txBody>
                  <a:tcPr/>
                </a:tc>
                <a:extLst>
                  <a:ext uri="{0D108BD9-81ED-4DB2-BD59-A6C34878D82A}">
                    <a16:rowId xmlns:a16="http://schemas.microsoft.com/office/drawing/2014/main" xmlns="" val="1273991058"/>
                  </a:ext>
                </a:extLst>
              </a:tr>
              <a:tr h="447262">
                <a:tc>
                  <a:txBody>
                    <a:bodyPr/>
                    <a:lstStyle/>
                    <a:p>
                      <a:r>
                        <a:rPr lang="en-US" dirty="0">
                          <a:solidFill>
                            <a:srgbClr val="000000"/>
                          </a:solidFill>
                        </a:rPr>
                        <a:t>onload</a:t>
                      </a:r>
                    </a:p>
                  </a:txBody>
                  <a:tcPr/>
                </a:tc>
                <a:tc>
                  <a:txBody>
                    <a:bodyPr/>
                    <a:lstStyle/>
                    <a:p>
                      <a:r>
                        <a:rPr lang="en-US" dirty="0">
                          <a:solidFill>
                            <a:srgbClr val="000000"/>
                          </a:solidFill>
                        </a:rPr>
                        <a:t>The browser has finished loading the page</a:t>
                      </a:r>
                    </a:p>
                  </a:txBody>
                  <a:tcPr/>
                </a:tc>
                <a:extLst>
                  <a:ext uri="{0D108BD9-81ED-4DB2-BD59-A6C34878D82A}">
                    <a16:rowId xmlns:a16="http://schemas.microsoft.com/office/drawing/2014/main" xmlns="" val="523842391"/>
                  </a:ext>
                </a:extLst>
              </a:tr>
            </a:tbl>
          </a:graphicData>
        </a:graphic>
      </p:graphicFrame>
      <p:sp>
        <p:nvSpPr>
          <p:cNvPr id="5" name="TextBox 4"/>
          <p:cNvSpPr txBox="1"/>
          <p:nvPr/>
        </p:nvSpPr>
        <p:spPr>
          <a:xfrm>
            <a:off x="1342337" y="5599726"/>
            <a:ext cx="10487200" cy="461963"/>
          </a:xfrm>
          <a:prstGeom prst="rect">
            <a:avLst/>
          </a:prstGeom>
        </p:spPr>
        <p:txBody>
          <a:bodyPr rtlCol="0">
            <a:spAutoFit/>
          </a:bodyPr>
          <a:lstStyle/>
          <a:p>
            <a:r>
              <a:rPr lang="en-US" sz="2400" dirty="0">
                <a:solidFill>
                  <a:srgbClr val="FFFFFF"/>
                </a:solidFill>
                <a:latin typeface="+mj-lt"/>
              </a:rPr>
              <a:t>The list is much longer: W3Schools JavaScript Reference HTML DOM events</a:t>
            </a:r>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470589" y="6132308"/>
            <a:ext cx="1533831" cy="530284"/>
          </a:xfrm>
          <a:prstGeom prst="rect">
            <a:avLst/>
          </a:prstGeom>
        </p:spPr>
      </p:pic>
    </p:spTree>
    <p:extLst>
      <p:ext uri="{BB962C8B-B14F-4D97-AF65-F5344CB8AC3E}">
        <p14:creationId xmlns:p14="http://schemas.microsoft.com/office/powerpoint/2010/main" val="90796793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Objects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838200" y="1825624"/>
            <a:ext cx="10515600" cy="4575175"/>
          </a:xfrm>
        </p:spPr>
        <p:txBody>
          <a:bodyPr>
            <a:normAutofit/>
          </a:bodyPr>
          <a:lstStyle/>
          <a:p>
            <a:pPr marL="0" indent="0">
              <a:buNone/>
            </a:pPr>
            <a:r>
              <a:rPr lang="en-US" sz="3200" dirty="0" err="1" smtClean="0">
                <a:latin typeface="Consolas" panose="020B0609020204030204" pitchFamily="49" charset="0"/>
                <a:cs typeface="Consolas" panose="020B0609020204030204" pitchFamily="49" charset="0"/>
              </a:rPr>
              <a:t>var</a:t>
            </a:r>
            <a:r>
              <a:rPr lang="en-US" sz="3200" dirty="0" smtClean="0">
                <a:latin typeface="Consolas" panose="020B0609020204030204" pitchFamily="49" charset="0"/>
                <a:cs typeface="Consolas" panose="020B0609020204030204" pitchFamily="49" charset="0"/>
              </a:rPr>
              <a:t> car = {</a:t>
            </a:r>
          </a:p>
          <a:p>
            <a:pPr marL="0" indent="0">
              <a:buNone/>
            </a:pPr>
            <a:r>
              <a:rPr lang="en-US" sz="3200" dirty="0" smtClean="0">
                <a:latin typeface="Consolas" panose="020B0609020204030204" pitchFamily="49" charset="0"/>
                <a:cs typeface="Consolas" panose="020B0609020204030204" pitchFamily="49" charset="0"/>
              </a:rPr>
              <a:t>	name: “Tesla”,</a:t>
            </a:r>
          </a:p>
          <a:p>
            <a:pPr marL="0" indent="0">
              <a:buNone/>
            </a:pPr>
            <a:r>
              <a:rPr lang="en-US" sz="3200" dirty="0">
                <a:latin typeface="Consolas" panose="020B0609020204030204" pitchFamily="49" charset="0"/>
                <a:cs typeface="Consolas" panose="020B0609020204030204" pitchFamily="49" charset="0"/>
              </a:rPr>
              <a:t>	</a:t>
            </a:r>
            <a:r>
              <a:rPr lang="en-US" sz="3200" dirty="0" smtClean="0">
                <a:latin typeface="Consolas" panose="020B0609020204030204" pitchFamily="49" charset="0"/>
                <a:cs typeface="Consolas" panose="020B0609020204030204" pitchFamily="49" charset="0"/>
              </a:rPr>
              <a:t>model: “P90D”,</a:t>
            </a:r>
          </a:p>
          <a:p>
            <a:pPr marL="0" indent="0">
              <a:buNone/>
            </a:pPr>
            <a:r>
              <a:rPr lang="en-US" sz="3200" dirty="0">
                <a:latin typeface="Consolas" panose="020B0609020204030204" pitchFamily="49" charset="0"/>
                <a:cs typeface="Consolas" panose="020B0609020204030204" pitchFamily="49" charset="0"/>
              </a:rPr>
              <a:t>	</a:t>
            </a:r>
            <a:r>
              <a:rPr lang="en-US" sz="3200" dirty="0" err="1" smtClean="0">
                <a:latin typeface="Consolas" panose="020B0609020204030204" pitchFamily="49" charset="0"/>
                <a:cs typeface="Consolas" panose="020B0609020204030204" pitchFamily="49" charset="0"/>
              </a:rPr>
              <a:t>colour</a:t>
            </a:r>
            <a:r>
              <a:rPr lang="en-US" sz="3200" dirty="0" smtClean="0">
                <a:latin typeface="Consolas" panose="020B0609020204030204" pitchFamily="49" charset="0"/>
                <a:cs typeface="Consolas" panose="020B0609020204030204" pitchFamily="49" charset="0"/>
              </a:rPr>
              <a:t>: “white”</a:t>
            </a:r>
            <a:endParaRPr lang="en-US" sz="3200" dirty="0">
              <a:latin typeface="Consolas" panose="020B0609020204030204" pitchFamily="49" charset="0"/>
              <a:cs typeface="Consolas" panose="020B0609020204030204" pitchFamily="49" charset="0"/>
            </a:endParaRPr>
          </a:p>
          <a:p>
            <a:pPr marL="0" indent="0">
              <a:buNone/>
            </a:pPr>
            <a:r>
              <a:rPr lang="en-US" sz="3200" dirty="0" smtClean="0">
                <a:latin typeface="Consolas" panose="020B0609020204030204" pitchFamily="49" charset="0"/>
                <a:cs typeface="Consolas" panose="020B0609020204030204" pitchFamily="49" charset="0"/>
              </a:rPr>
              <a:t>}</a:t>
            </a:r>
          </a:p>
          <a:p>
            <a:pPr marL="0" indent="0">
              <a:buNone/>
            </a:pPr>
            <a:r>
              <a:rPr lang="en-US" sz="3200" dirty="0" smtClean="0">
                <a:latin typeface="+mj-lt"/>
                <a:cs typeface="Consolas" panose="020B0609020204030204" pitchFamily="49" charset="0"/>
              </a:rPr>
              <a:t/>
            </a:r>
            <a:br>
              <a:rPr lang="en-US" sz="3200" dirty="0" smtClean="0">
                <a:latin typeface="+mj-lt"/>
                <a:cs typeface="Consolas" panose="020B0609020204030204" pitchFamily="49" charset="0"/>
              </a:rPr>
            </a:br>
            <a:r>
              <a:rPr lang="en-US" sz="3200" dirty="0" smtClean="0">
                <a:latin typeface="+mj-lt"/>
                <a:cs typeface="Consolas" panose="020B0609020204030204" pitchFamily="49" charset="0"/>
              </a:rPr>
              <a:t>Or add them as you go</a:t>
            </a:r>
          </a:p>
          <a:p>
            <a:pPr marL="0" indent="0">
              <a:buNone/>
            </a:pPr>
            <a:r>
              <a:rPr lang="en-US" sz="3200" dirty="0">
                <a:latin typeface="+mj-lt"/>
                <a:cs typeface="Consolas" panose="020B0609020204030204" pitchFamily="49" charset="0"/>
              </a:rPr>
              <a:t>	</a:t>
            </a:r>
            <a:r>
              <a:rPr lang="en-US" sz="3200" dirty="0" err="1" smtClean="0">
                <a:latin typeface="Consolas" panose="020B0609020204030204" pitchFamily="49" charset="0"/>
                <a:cs typeface="Consolas" panose="020B0609020204030204" pitchFamily="49" charset="0"/>
              </a:rPr>
              <a:t>car.price</a:t>
            </a:r>
            <a:r>
              <a:rPr lang="en-US" sz="3200" dirty="0" smtClean="0">
                <a:latin typeface="Consolas" panose="020B0609020204030204" pitchFamily="49" charset="0"/>
                <a:cs typeface="Consolas" panose="020B0609020204030204" pitchFamily="49" charset="0"/>
              </a:rPr>
              <a:t> = 120000;</a:t>
            </a:r>
            <a:endParaRPr lang="en-US" sz="3200" dirty="0">
              <a:latin typeface="Consolas" panose="020B0609020204030204" pitchFamily="49" charset="0"/>
              <a:cs typeface="Consolas" panose="020B0609020204030204" pitchFamily="49" charset="0"/>
            </a:endParaRPr>
          </a:p>
        </p:txBody>
      </p:sp>
      <p:pic>
        <p:nvPicPr>
          <p:cNvPr id="4" name="Picture 3"/>
          <p:cNvPicPr>
            <a:picLocks noChangeAspect="1"/>
          </p:cNvPicPr>
          <p:nvPr/>
        </p:nvPicPr>
        <p:blipFill>
          <a:blip r:embed="rId3"/>
          <a:stretch>
            <a:fillRect/>
          </a:stretch>
        </p:blipFill>
        <p:spPr>
          <a:xfrm>
            <a:off x="8757191" y="4978406"/>
            <a:ext cx="3222808" cy="1557329"/>
          </a:xfrm>
          <a:prstGeom prst="rect">
            <a:avLst/>
          </a:prstGeom>
        </p:spPr>
      </p:pic>
    </p:spTree>
    <p:extLst>
      <p:ext uri="{BB962C8B-B14F-4D97-AF65-F5344CB8AC3E}">
        <p14:creationId xmlns:p14="http://schemas.microsoft.com/office/powerpoint/2010/main" val="46628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407"/>
          <p:cNvGrpSpPr>
            <a:grpSpLocks noChangeAspect="1"/>
          </p:cNvGrpSpPr>
          <p:nvPr/>
        </p:nvGrpSpPr>
        <p:grpSpPr bwMode="auto">
          <a:xfrm>
            <a:off x="-505794" y="-1540169"/>
            <a:ext cx="12755378" cy="9536965"/>
            <a:chOff x="-322" y="-1149"/>
            <a:chExt cx="8196" cy="6128"/>
          </a:xfrm>
        </p:grpSpPr>
        <p:sp>
          <p:nvSpPr>
            <p:cNvPr id="29" name="AutoShape 406"/>
            <p:cNvSpPr>
              <a:spLocks noChangeAspect="1" noChangeArrowheads="1" noTextEdit="1"/>
            </p:cNvSpPr>
            <p:nvPr/>
          </p:nvSpPr>
          <p:spPr bwMode="auto">
            <a:xfrm>
              <a:off x="-322" y="-1149"/>
              <a:ext cx="8196" cy="6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30" name="Group 608"/>
            <p:cNvGrpSpPr>
              <a:grpSpLocks/>
            </p:cNvGrpSpPr>
            <p:nvPr/>
          </p:nvGrpSpPr>
          <p:grpSpPr bwMode="auto">
            <a:xfrm>
              <a:off x="-320" y="-1147"/>
              <a:ext cx="8194" cy="6032"/>
              <a:chOff x="-320" y="-1147"/>
              <a:chExt cx="8194" cy="6032"/>
            </a:xfrm>
          </p:grpSpPr>
          <p:sp>
            <p:nvSpPr>
              <p:cNvPr id="230" name="Rectangle 408"/>
              <p:cNvSpPr>
                <a:spLocks noChangeArrowheads="1"/>
              </p:cNvSpPr>
              <p:nvPr/>
            </p:nvSpPr>
            <p:spPr bwMode="auto">
              <a:xfrm>
                <a:off x="55" y="-1147"/>
                <a:ext cx="7819" cy="4443"/>
              </a:xfrm>
              <a:prstGeom prst="rect">
                <a:avLst/>
              </a:prstGeom>
              <a:solidFill>
                <a:srgbClr val="ABDA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1" name="Freeform 409"/>
              <p:cNvSpPr>
                <a:spLocks/>
              </p:cNvSpPr>
              <p:nvPr/>
            </p:nvSpPr>
            <p:spPr bwMode="auto">
              <a:xfrm>
                <a:off x="3060" y="81"/>
                <a:ext cx="220" cy="611"/>
              </a:xfrm>
              <a:custGeom>
                <a:avLst/>
                <a:gdLst>
                  <a:gd name="T0" fmla="*/ 104 w 220"/>
                  <a:gd name="T1" fmla="*/ 0 h 611"/>
                  <a:gd name="T2" fmla="*/ 0 w 220"/>
                  <a:gd name="T3" fmla="*/ 0 h 611"/>
                  <a:gd name="T4" fmla="*/ 0 w 220"/>
                  <a:gd name="T5" fmla="*/ 611 h 611"/>
                  <a:gd name="T6" fmla="*/ 220 w 220"/>
                  <a:gd name="T7" fmla="*/ 611 h 611"/>
                  <a:gd name="T8" fmla="*/ 104 w 220"/>
                  <a:gd name="T9" fmla="*/ 0 h 611"/>
                </a:gdLst>
                <a:ahLst/>
                <a:cxnLst>
                  <a:cxn ang="0">
                    <a:pos x="T0" y="T1"/>
                  </a:cxn>
                  <a:cxn ang="0">
                    <a:pos x="T2" y="T3"/>
                  </a:cxn>
                  <a:cxn ang="0">
                    <a:pos x="T4" y="T5"/>
                  </a:cxn>
                  <a:cxn ang="0">
                    <a:pos x="T6" y="T7"/>
                  </a:cxn>
                  <a:cxn ang="0">
                    <a:pos x="T8" y="T9"/>
                  </a:cxn>
                </a:cxnLst>
                <a:rect l="0" t="0" r="r" b="b"/>
                <a:pathLst>
                  <a:path w="220" h="611">
                    <a:moveTo>
                      <a:pt x="104" y="0"/>
                    </a:moveTo>
                    <a:lnTo>
                      <a:pt x="0" y="0"/>
                    </a:lnTo>
                    <a:lnTo>
                      <a:pt x="0" y="611"/>
                    </a:lnTo>
                    <a:lnTo>
                      <a:pt x="220" y="611"/>
                    </a:lnTo>
                    <a:lnTo>
                      <a:pt x="104"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2" name="Rectangle 410"/>
              <p:cNvSpPr>
                <a:spLocks noChangeArrowheads="1"/>
              </p:cNvSpPr>
              <p:nvPr/>
            </p:nvSpPr>
            <p:spPr bwMode="auto">
              <a:xfrm>
                <a:off x="40" y="3099"/>
                <a:ext cx="7834" cy="1008"/>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3" name="Rectangle 411"/>
              <p:cNvSpPr>
                <a:spLocks noChangeArrowheads="1"/>
              </p:cNvSpPr>
              <p:nvPr/>
            </p:nvSpPr>
            <p:spPr bwMode="auto">
              <a:xfrm>
                <a:off x="30" y="2631"/>
                <a:ext cx="7844" cy="4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4" name="Rectangle 412"/>
              <p:cNvSpPr>
                <a:spLocks noChangeArrowheads="1"/>
              </p:cNvSpPr>
              <p:nvPr/>
            </p:nvSpPr>
            <p:spPr bwMode="auto">
              <a:xfrm>
                <a:off x="25" y="4057"/>
                <a:ext cx="7849" cy="82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5" name="Rectangle 413"/>
              <p:cNvSpPr>
                <a:spLocks noChangeArrowheads="1"/>
              </p:cNvSpPr>
              <p:nvPr/>
            </p:nvSpPr>
            <p:spPr bwMode="auto">
              <a:xfrm>
                <a:off x="40" y="3030"/>
                <a:ext cx="7834" cy="6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6" name="Freeform 414"/>
              <p:cNvSpPr>
                <a:spLocks/>
              </p:cNvSpPr>
              <p:nvPr/>
            </p:nvSpPr>
            <p:spPr bwMode="auto">
              <a:xfrm>
                <a:off x="-320" y="-814"/>
                <a:ext cx="2819" cy="1506"/>
              </a:xfrm>
              <a:custGeom>
                <a:avLst/>
                <a:gdLst>
                  <a:gd name="T0" fmla="*/ 990 w 1144"/>
                  <a:gd name="T1" fmla="*/ 302 h 611"/>
                  <a:gd name="T2" fmla="*/ 986 w 1144"/>
                  <a:gd name="T3" fmla="*/ 302 h 611"/>
                  <a:gd name="T4" fmla="*/ 680 w 1144"/>
                  <a:gd name="T5" fmla="*/ 0 h 611"/>
                  <a:gd name="T6" fmla="*/ 377 w 1144"/>
                  <a:gd name="T7" fmla="*/ 268 h 611"/>
                  <a:gd name="T8" fmla="*/ 211 w 1144"/>
                  <a:gd name="T9" fmla="*/ 188 h 611"/>
                  <a:gd name="T10" fmla="*/ 0 w 1144"/>
                  <a:gd name="T11" fmla="*/ 399 h 611"/>
                  <a:gd name="T12" fmla="*/ 211 w 1144"/>
                  <a:gd name="T13" fmla="*/ 611 h 611"/>
                  <a:gd name="T14" fmla="*/ 990 w 1144"/>
                  <a:gd name="T15" fmla="*/ 611 h 611"/>
                  <a:gd name="T16" fmla="*/ 1144 w 1144"/>
                  <a:gd name="T17" fmla="*/ 456 h 611"/>
                  <a:gd name="T18" fmla="*/ 990 w 1144"/>
                  <a:gd name="T19" fmla="*/ 302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4" h="611">
                    <a:moveTo>
                      <a:pt x="990" y="302"/>
                    </a:moveTo>
                    <a:cubicBezTo>
                      <a:pt x="989" y="302"/>
                      <a:pt x="987" y="302"/>
                      <a:pt x="986" y="302"/>
                    </a:cubicBezTo>
                    <a:cubicBezTo>
                      <a:pt x="984" y="135"/>
                      <a:pt x="848" y="0"/>
                      <a:pt x="680" y="0"/>
                    </a:cubicBezTo>
                    <a:cubicBezTo>
                      <a:pt x="524" y="0"/>
                      <a:pt x="396" y="117"/>
                      <a:pt x="377" y="268"/>
                    </a:cubicBezTo>
                    <a:cubicBezTo>
                      <a:pt x="339" y="219"/>
                      <a:pt x="279" y="188"/>
                      <a:pt x="211" y="188"/>
                    </a:cubicBezTo>
                    <a:cubicBezTo>
                      <a:pt x="95" y="188"/>
                      <a:pt x="0" y="282"/>
                      <a:pt x="0" y="399"/>
                    </a:cubicBezTo>
                    <a:cubicBezTo>
                      <a:pt x="0" y="516"/>
                      <a:pt x="95" y="611"/>
                      <a:pt x="211" y="611"/>
                    </a:cubicBezTo>
                    <a:cubicBezTo>
                      <a:pt x="990" y="611"/>
                      <a:pt x="990" y="611"/>
                      <a:pt x="990" y="611"/>
                    </a:cubicBezTo>
                    <a:cubicBezTo>
                      <a:pt x="1075" y="611"/>
                      <a:pt x="1144" y="542"/>
                      <a:pt x="1144" y="456"/>
                    </a:cubicBezTo>
                    <a:cubicBezTo>
                      <a:pt x="1144" y="371"/>
                      <a:pt x="1075" y="302"/>
                      <a:pt x="990" y="3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7" name="Freeform 415"/>
              <p:cNvSpPr>
                <a:spLocks/>
              </p:cNvSpPr>
              <p:nvPr/>
            </p:nvSpPr>
            <p:spPr bwMode="auto">
              <a:xfrm>
                <a:off x="4392" y="-752"/>
                <a:ext cx="677" cy="382"/>
              </a:xfrm>
              <a:custGeom>
                <a:avLst/>
                <a:gdLst>
                  <a:gd name="T0" fmla="*/ 230 w 275"/>
                  <a:gd name="T1" fmla="*/ 65 h 155"/>
                  <a:gd name="T2" fmla="*/ 225 w 275"/>
                  <a:gd name="T3" fmla="*/ 65 h 155"/>
                  <a:gd name="T4" fmla="*/ 230 w 275"/>
                  <a:gd name="T5" fmla="*/ 45 h 155"/>
                  <a:gd name="T6" fmla="*/ 185 w 275"/>
                  <a:gd name="T7" fmla="*/ 0 h 155"/>
                  <a:gd name="T8" fmla="*/ 140 w 275"/>
                  <a:gd name="T9" fmla="*/ 40 h 155"/>
                  <a:gd name="T10" fmla="*/ 106 w 275"/>
                  <a:gd name="T11" fmla="*/ 25 h 155"/>
                  <a:gd name="T12" fmla="*/ 61 w 275"/>
                  <a:gd name="T13" fmla="*/ 68 h 155"/>
                  <a:gd name="T14" fmla="*/ 45 w 275"/>
                  <a:gd name="T15" fmla="*/ 65 h 155"/>
                  <a:gd name="T16" fmla="*/ 0 w 275"/>
                  <a:gd name="T17" fmla="*/ 110 h 155"/>
                  <a:gd name="T18" fmla="*/ 45 w 275"/>
                  <a:gd name="T19" fmla="*/ 155 h 155"/>
                  <a:gd name="T20" fmla="*/ 230 w 275"/>
                  <a:gd name="T21" fmla="*/ 155 h 155"/>
                  <a:gd name="T22" fmla="*/ 275 w 275"/>
                  <a:gd name="T23" fmla="*/ 110 h 155"/>
                  <a:gd name="T24" fmla="*/ 230 w 275"/>
                  <a:gd name="T25" fmla="*/ 6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5" h="155">
                    <a:moveTo>
                      <a:pt x="230" y="65"/>
                    </a:moveTo>
                    <a:cubicBezTo>
                      <a:pt x="228" y="65"/>
                      <a:pt x="227" y="65"/>
                      <a:pt x="225" y="65"/>
                    </a:cubicBezTo>
                    <a:cubicBezTo>
                      <a:pt x="228" y="59"/>
                      <a:pt x="230" y="52"/>
                      <a:pt x="230" y="45"/>
                    </a:cubicBezTo>
                    <a:cubicBezTo>
                      <a:pt x="230" y="20"/>
                      <a:pt x="209" y="0"/>
                      <a:pt x="185" y="0"/>
                    </a:cubicBezTo>
                    <a:cubicBezTo>
                      <a:pt x="161" y="0"/>
                      <a:pt x="142" y="17"/>
                      <a:pt x="140" y="40"/>
                    </a:cubicBezTo>
                    <a:cubicBezTo>
                      <a:pt x="131" y="30"/>
                      <a:pt x="119" y="25"/>
                      <a:pt x="106" y="25"/>
                    </a:cubicBezTo>
                    <a:cubicBezTo>
                      <a:pt x="82" y="25"/>
                      <a:pt x="62" y="44"/>
                      <a:pt x="61" y="68"/>
                    </a:cubicBezTo>
                    <a:cubicBezTo>
                      <a:pt x="56" y="66"/>
                      <a:pt x="51" y="65"/>
                      <a:pt x="45" y="65"/>
                    </a:cubicBezTo>
                    <a:cubicBezTo>
                      <a:pt x="20" y="65"/>
                      <a:pt x="0" y="85"/>
                      <a:pt x="0" y="110"/>
                    </a:cubicBezTo>
                    <a:cubicBezTo>
                      <a:pt x="0" y="135"/>
                      <a:pt x="20" y="155"/>
                      <a:pt x="45" y="155"/>
                    </a:cubicBezTo>
                    <a:cubicBezTo>
                      <a:pt x="230" y="155"/>
                      <a:pt x="230" y="155"/>
                      <a:pt x="230" y="155"/>
                    </a:cubicBezTo>
                    <a:cubicBezTo>
                      <a:pt x="255" y="155"/>
                      <a:pt x="275" y="135"/>
                      <a:pt x="275" y="110"/>
                    </a:cubicBezTo>
                    <a:cubicBezTo>
                      <a:pt x="275" y="85"/>
                      <a:pt x="255" y="65"/>
                      <a:pt x="230"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8" name="Freeform 416"/>
              <p:cNvSpPr>
                <a:spLocks/>
              </p:cNvSpPr>
              <p:nvPr/>
            </p:nvSpPr>
            <p:spPr bwMode="auto">
              <a:xfrm>
                <a:off x="5191" y="497"/>
                <a:ext cx="1119" cy="453"/>
              </a:xfrm>
              <a:custGeom>
                <a:avLst/>
                <a:gdLst>
                  <a:gd name="T0" fmla="*/ 405 w 454"/>
                  <a:gd name="T1" fmla="*/ 87 h 184"/>
                  <a:gd name="T2" fmla="*/ 398 w 454"/>
                  <a:gd name="T3" fmla="*/ 88 h 184"/>
                  <a:gd name="T4" fmla="*/ 306 w 454"/>
                  <a:gd name="T5" fmla="*/ 0 h 184"/>
                  <a:gd name="T6" fmla="*/ 217 w 454"/>
                  <a:gd name="T7" fmla="*/ 69 h 184"/>
                  <a:gd name="T8" fmla="*/ 169 w 454"/>
                  <a:gd name="T9" fmla="*/ 48 h 184"/>
                  <a:gd name="T10" fmla="*/ 101 w 454"/>
                  <a:gd name="T11" fmla="*/ 109 h 184"/>
                  <a:gd name="T12" fmla="*/ 69 w 454"/>
                  <a:gd name="T13" fmla="*/ 124 h 184"/>
                  <a:gd name="T14" fmla="*/ 38 w 454"/>
                  <a:gd name="T15" fmla="*/ 109 h 184"/>
                  <a:gd name="T16" fmla="*/ 0 w 454"/>
                  <a:gd name="T17" fmla="*/ 146 h 184"/>
                  <a:gd name="T18" fmla="*/ 38 w 454"/>
                  <a:gd name="T19" fmla="*/ 184 h 184"/>
                  <a:gd name="T20" fmla="*/ 49 w 454"/>
                  <a:gd name="T21" fmla="*/ 184 h 184"/>
                  <a:gd name="T22" fmla="*/ 172 w 454"/>
                  <a:gd name="T23" fmla="*/ 184 h 184"/>
                  <a:gd name="T24" fmla="*/ 242 w 454"/>
                  <a:gd name="T25" fmla="*/ 184 h 184"/>
                  <a:gd name="T26" fmla="*/ 408 w 454"/>
                  <a:gd name="T27" fmla="*/ 184 h 184"/>
                  <a:gd name="T28" fmla="*/ 408 w 454"/>
                  <a:gd name="T29" fmla="*/ 184 h 184"/>
                  <a:gd name="T30" fmla="*/ 454 w 454"/>
                  <a:gd name="T31" fmla="*/ 136 h 184"/>
                  <a:gd name="T32" fmla="*/ 405 w 454"/>
                  <a:gd name="T33" fmla="*/ 8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184">
                    <a:moveTo>
                      <a:pt x="405" y="87"/>
                    </a:moveTo>
                    <a:cubicBezTo>
                      <a:pt x="403" y="87"/>
                      <a:pt x="400" y="87"/>
                      <a:pt x="398" y="88"/>
                    </a:cubicBezTo>
                    <a:cubicBezTo>
                      <a:pt x="395" y="39"/>
                      <a:pt x="355" y="0"/>
                      <a:pt x="306" y="0"/>
                    </a:cubicBezTo>
                    <a:cubicBezTo>
                      <a:pt x="263" y="0"/>
                      <a:pt x="228" y="29"/>
                      <a:pt x="217" y="69"/>
                    </a:cubicBezTo>
                    <a:cubicBezTo>
                      <a:pt x="205" y="56"/>
                      <a:pt x="188" y="48"/>
                      <a:pt x="169" y="48"/>
                    </a:cubicBezTo>
                    <a:cubicBezTo>
                      <a:pt x="134" y="48"/>
                      <a:pt x="105" y="75"/>
                      <a:pt x="101" y="109"/>
                    </a:cubicBezTo>
                    <a:cubicBezTo>
                      <a:pt x="89" y="111"/>
                      <a:pt x="78" y="116"/>
                      <a:pt x="69" y="124"/>
                    </a:cubicBezTo>
                    <a:cubicBezTo>
                      <a:pt x="62" y="115"/>
                      <a:pt x="51" y="109"/>
                      <a:pt x="38" y="109"/>
                    </a:cubicBezTo>
                    <a:cubicBezTo>
                      <a:pt x="17" y="109"/>
                      <a:pt x="0" y="126"/>
                      <a:pt x="0" y="146"/>
                    </a:cubicBezTo>
                    <a:cubicBezTo>
                      <a:pt x="0" y="167"/>
                      <a:pt x="17" y="184"/>
                      <a:pt x="38" y="184"/>
                    </a:cubicBezTo>
                    <a:cubicBezTo>
                      <a:pt x="49" y="184"/>
                      <a:pt x="49" y="184"/>
                      <a:pt x="49" y="184"/>
                    </a:cubicBezTo>
                    <a:cubicBezTo>
                      <a:pt x="172" y="184"/>
                      <a:pt x="172" y="184"/>
                      <a:pt x="172" y="184"/>
                    </a:cubicBezTo>
                    <a:cubicBezTo>
                      <a:pt x="242" y="184"/>
                      <a:pt x="242" y="184"/>
                      <a:pt x="242" y="184"/>
                    </a:cubicBezTo>
                    <a:cubicBezTo>
                      <a:pt x="408" y="184"/>
                      <a:pt x="408" y="184"/>
                      <a:pt x="408" y="184"/>
                    </a:cubicBezTo>
                    <a:cubicBezTo>
                      <a:pt x="408" y="184"/>
                      <a:pt x="408" y="184"/>
                      <a:pt x="408" y="184"/>
                    </a:cubicBezTo>
                    <a:cubicBezTo>
                      <a:pt x="434" y="182"/>
                      <a:pt x="454" y="161"/>
                      <a:pt x="454" y="136"/>
                    </a:cubicBezTo>
                    <a:cubicBezTo>
                      <a:pt x="454" y="109"/>
                      <a:pt x="432" y="87"/>
                      <a:pt x="405"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9" name="Rectangle 417"/>
              <p:cNvSpPr>
                <a:spLocks noChangeArrowheads="1"/>
              </p:cNvSpPr>
              <p:nvPr/>
            </p:nvSpPr>
            <p:spPr bwMode="auto">
              <a:xfrm>
                <a:off x="-21" y="435"/>
                <a:ext cx="941" cy="23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0" name="Freeform 418"/>
              <p:cNvSpPr>
                <a:spLocks/>
              </p:cNvSpPr>
              <p:nvPr/>
            </p:nvSpPr>
            <p:spPr bwMode="auto">
              <a:xfrm>
                <a:off x="629" y="714"/>
                <a:ext cx="153" cy="268"/>
              </a:xfrm>
              <a:custGeom>
                <a:avLst/>
                <a:gdLst>
                  <a:gd name="T0" fmla="*/ 31 w 62"/>
                  <a:gd name="T1" fmla="*/ 0 h 109"/>
                  <a:gd name="T2" fmla="*/ 0 w 62"/>
                  <a:gd name="T3" fmla="*/ 32 h 109"/>
                  <a:gd name="T4" fmla="*/ 0 w 62"/>
                  <a:gd name="T5" fmla="*/ 109 h 109"/>
                  <a:gd name="T6" fmla="*/ 62 w 62"/>
                  <a:gd name="T7" fmla="*/ 109 h 109"/>
                  <a:gd name="T8" fmla="*/ 62 w 62"/>
                  <a:gd name="T9" fmla="*/ 32 h 109"/>
                  <a:gd name="T10" fmla="*/ 31 w 62"/>
                  <a:gd name="T11" fmla="*/ 0 h 109"/>
                </a:gdLst>
                <a:ahLst/>
                <a:cxnLst>
                  <a:cxn ang="0">
                    <a:pos x="T0" y="T1"/>
                  </a:cxn>
                  <a:cxn ang="0">
                    <a:pos x="T2" y="T3"/>
                  </a:cxn>
                  <a:cxn ang="0">
                    <a:pos x="T4" y="T5"/>
                  </a:cxn>
                  <a:cxn ang="0">
                    <a:pos x="T6" y="T7"/>
                  </a:cxn>
                  <a:cxn ang="0">
                    <a:pos x="T8" y="T9"/>
                  </a:cxn>
                  <a:cxn ang="0">
                    <a:pos x="T10" y="T11"/>
                  </a:cxn>
                </a:cxnLst>
                <a:rect l="0" t="0" r="r" b="b"/>
                <a:pathLst>
                  <a:path w="62" h="109">
                    <a:moveTo>
                      <a:pt x="31" y="0"/>
                    </a:moveTo>
                    <a:cubicBezTo>
                      <a:pt x="14" y="0"/>
                      <a:pt x="0" y="14"/>
                      <a:pt x="0" y="32"/>
                    </a:cubicBezTo>
                    <a:cubicBezTo>
                      <a:pt x="0" y="109"/>
                      <a:pt x="0" y="109"/>
                      <a:pt x="0" y="109"/>
                    </a:cubicBezTo>
                    <a:cubicBezTo>
                      <a:pt x="62" y="109"/>
                      <a:pt x="62" y="109"/>
                      <a:pt x="62" y="109"/>
                    </a:cubicBezTo>
                    <a:cubicBezTo>
                      <a:pt x="62" y="32"/>
                      <a:pt x="62" y="32"/>
                      <a:pt x="62" y="32"/>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1" name="Freeform 419"/>
              <p:cNvSpPr>
                <a:spLocks/>
              </p:cNvSpPr>
              <p:nvPr/>
            </p:nvSpPr>
            <p:spPr bwMode="auto">
              <a:xfrm>
                <a:off x="323" y="714"/>
                <a:ext cx="153" cy="268"/>
              </a:xfrm>
              <a:custGeom>
                <a:avLst/>
                <a:gdLst>
                  <a:gd name="T0" fmla="*/ 31 w 62"/>
                  <a:gd name="T1" fmla="*/ 0 h 109"/>
                  <a:gd name="T2" fmla="*/ 0 w 62"/>
                  <a:gd name="T3" fmla="*/ 32 h 109"/>
                  <a:gd name="T4" fmla="*/ 0 w 62"/>
                  <a:gd name="T5" fmla="*/ 109 h 109"/>
                  <a:gd name="T6" fmla="*/ 62 w 62"/>
                  <a:gd name="T7" fmla="*/ 109 h 109"/>
                  <a:gd name="T8" fmla="*/ 62 w 62"/>
                  <a:gd name="T9" fmla="*/ 32 h 109"/>
                  <a:gd name="T10" fmla="*/ 31 w 62"/>
                  <a:gd name="T11" fmla="*/ 0 h 109"/>
                </a:gdLst>
                <a:ahLst/>
                <a:cxnLst>
                  <a:cxn ang="0">
                    <a:pos x="T0" y="T1"/>
                  </a:cxn>
                  <a:cxn ang="0">
                    <a:pos x="T2" y="T3"/>
                  </a:cxn>
                  <a:cxn ang="0">
                    <a:pos x="T4" y="T5"/>
                  </a:cxn>
                  <a:cxn ang="0">
                    <a:pos x="T6" y="T7"/>
                  </a:cxn>
                  <a:cxn ang="0">
                    <a:pos x="T8" y="T9"/>
                  </a:cxn>
                  <a:cxn ang="0">
                    <a:pos x="T10" y="T11"/>
                  </a:cxn>
                </a:cxnLst>
                <a:rect l="0" t="0" r="r" b="b"/>
                <a:pathLst>
                  <a:path w="62" h="109">
                    <a:moveTo>
                      <a:pt x="31" y="0"/>
                    </a:moveTo>
                    <a:cubicBezTo>
                      <a:pt x="14" y="0"/>
                      <a:pt x="0" y="14"/>
                      <a:pt x="0" y="32"/>
                    </a:cubicBezTo>
                    <a:cubicBezTo>
                      <a:pt x="0" y="109"/>
                      <a:pt x="0" y="109"/>
                      <a:pt x="0" y="109"/>
                    </a:cubicBezTo>
                    <a:cubicBezTo>
                      <a:pt x="62" y="109"/>
                      <a:pt x="62" y="109"/>
                      <a:pt x="62" y="109"/>
                    </a:cubicBezTo>
                    <a:cubicBezTo>
                      <a:pt x="62" y="32"/>
                      <a:pt x="62" y="32"/>
                      <a:pt x="62" y="32"/>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2" name="Rectangle 420"/>
              <p:cNvSpPr>
                <a:spLocks noChangeArrowheads="1"/>
              </p:cNvSpPr>
              <p:nvPr/>
            </p:nvSpPr>
            <p:spPr bwMode="auto">
              <a:xfrm>
                <a:off x="-21" y="645"/>
                <a:ext cx="941"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3" name="Rectangle 421"/>
              <p:cNvSpPr>
                <a:spLocks noChangeArrowheads="1"/>
              </p:cNvSpPr>
              <p:nvPr/>
            </p:nvSpPr>
            <p:spPr bwMode="auto">
              <a:xfrm>
                <a:off x="-21" y="1014"/>
                <a:ext cx="941" cy="3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4" name="Freeform 422"/>
              <p:cNvSpPr>
                <a:spLocks/>
              </p:cNvSpPr>
              <p:nvPr/>
            </p:nvSpPr>
            <p:spPr bwMode="auto">
              <a:xfrm>
                <a:off x="629" y="1076"/>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5" name="Freeform 423"/>
              <p:cNvSpPr>
                <a:spLocks/>
              </p:cNvSpPr>
              <p:nvPr/>
            </p:nvSpPr>
            <p:spPr bwMode="auto">
              <a:xfrm>
                <a:off x="323" y="1076"/>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6" name="Rectangle 424"/>
              <p:cNvSpPr>
                <a:spLocks noChangeArrowheads="1"/>
              </p:cNvSpPr>
              <p:nvPr/>
            </p:nvSpPr>
            <p:spPr bwMode="auto">
              <a:xfrm>
                <a:off x="-21" y="1374"/>
                <a:ext cx="941"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7" name="Freeform 425"/>
              <p:cNvSpPr>
                <a:spLocks/>
              </p:cNvSpPr>
              <p:nvPr/>
            </p:nvSpPr>
            <p:spPr bwMode="auto">
              <a:xfrm>
                <a:off x="629" y="1436"/>
                <a:ext cx="153" cy="268"/>
              </a:xfrm>
              <a:custGeom>
                <a:avLst/>
                <a:gdLst>
                  <a:gd name="T0" fmla="*/ 31 w 62"/>
                  <a:gd name="T1" fmla="*/ 0 h 109"/>
                  <a:gd name="T2" fmla="*/ 0 w 62"/>
                  <a:gd name="T3" fmla="*/ 31 h 109"/>
                  <a:gd name="T4" fmla="*/ 0 w 62"/>
                  <a:gd name="T5" fmla="*/ 109 h 109"/>
                  <a:gd name="T6" fmla="*/ 62 w 62"/>
                  <a:gd name="T7" fmla="*/ 109 h 109"/>
                  <a:gd name="T8" fmla="*/ 62 w 62"/>
                  <a:gd name="T9" fmla="*/ 31 h 109"/>
                  <a:gd name="T10" fmla="*/ 31 w 62"/>
                  <a:gd name="T11" fmla="*/ 0 h 109"/>
                </a:gdLst>
                <a:ahLst/>
                <a:cxnLst>
                  <a:cxn ang="0">
                    <a:pos x="T0" y="T1"/>
                  </a:cxn>
                  <a:cxn ang="0">
                    <a:pos x="T2" y="T3"/>
                  </a:cxn>
                  <a:cxn ang="0">
                    <a:pos x="T4" y="T5"/>
                  </a:cxn>
                  <a:cxn ang="0">
                    <a:pos x="T6" y="T7"/>
                  </a:cxn>
                  <a:cxn ang="0">
                    <a:pos x="T8" y="T9"/>
                  </a:cxn>
                  <a:cxn ang="0">
                    <a:pos x="T10" y="T11"/>
                  </a:cxn>
                </a:cxnLst>
                <a:rect l="0" t="0" r="r" b="b"/>
                <a:pathLst>
                  <a:path w="62" h="109">
                    <a:moveTo>
                      <a:pt x="31" y="0"/>
                    </a:moveTo>
                    <a:cubicBezTo>
                      <a:pt x="14" y="0"/>
                      <a:pt x="0" y="14"/>
                      <a:pt x="0" y="31"/>
                    </a:cubicBezTo>
                    <a:cubicBezTo>
                      <a:pt x="0" y="109"/>
                      <a:pt x="0" y="109"/>
                      <a:pt x="0" y="109"/>
                    </a:cubicBezTo>
                    <a:cubicBezTo>
                      <a:pt x="62" y="109"/>
                      <a:pt x="62" y="109"/>
                      <a:pt x="62" y="109"/>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8" name="Freeform 426"/>
              <p:cNvSpPr>
                <a:spLocks/>
              </p:cNvSpPr>
              <p:nvPr/>
            </p:nvSpPr>
            <p:spPr bwMode="auto">
              <a:xfrm>
                <a:off x="323" y="1436"/>
                <a:ext cx="153" cy="268"/>
              </a:xfrm>
              <a:custGeom>
                <a:avLst/>
                <a:gdLst>
                  <a:gd name="T0" fmla="*/ 31 w 62"/>
                  <a:gd name="T1" fmla="*/ 0 h 109"/>
                  <a:gd name="T2" fmla="*/ 0 w 62"/>
                  <a:gd name="T3" fmla="*/ 31 h 109"/>
                  <a:gd name="T4" fmla="*/ 0 w 62"/>
                  <a:gd name="T5" fmla="*/ 109 h 109"/>
                  <a:gd name="T6" fmla="*/ 62 w 62"/>
                  <a:gd name="T7" fmla="*/ 109 h 109"/>
                  <a:gd name="T8" fmla="*/ 62 w 62"/>
                  <a:gd name="T9" fmla="*/ 31 h 109"/>
                  <a:gd name="T10" fmla="*/ 31 w 62"/>
                  <a:gd name="T11" fmla="*/ 0 h 109"/>
                </a:gdLst>
                <a:ahLst/>
                <a:cxnLst>
                  <a:cxn ang="0">
                    <a:pos x="T0" y="T1"/>
                  </a:cxn>
                  <a:cxn ang="0">
                    <a:pos x="T2" y="T3"/>
                  </a:cxn>
                  <a:cxn ang="0">
                    <a:pos x="T4" y="T5"/>
                  </a:cxn>
                  <a:cxn ang="0">
                    <a:pos x="T6" y="T7"/>
                  </a:cxn>
                  <a:cxn ang="0">
                    <a:pos x="T8" y="T9"/>
                  </a:cxn>
                  <a:cxn ang="0">
                    <a:pos x="T10" y="T11"/>
                  </a:cxn>
                </a:cxnLst>
                <a:rect l="0" t="0" r="r" b="b"/>
                <a:pathLst>
                  <a:path w="62" h="109">
                    <a:moveTo>
                      <a:pt x="31" y="0"/>
                    </a:moveTo>
                    <a:cubicBezTo>
                      <a:pt x="14" y="0"/>
                      <a:pt x="0" y="14"/>
                      <a:pt x="0" y="31"/>
                    </a:cubicBezTo>
                    <a:cubicBezTo>
                      <a:pt x="0" y="109"/>
                      <a:pt x="0" y="109"/>
                      <a:pt x="0" y="109"/>
                    </a:cubicBezTo>
                    <a:cubicBezTo>
                      <a:pt x="62" y="109"/>
                      <a:pt x="62" y="109"/>
                      <a:pt x="62" y="109"/>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9" name="Rectangle 427"/>
              <p:cNvSpPr>
                <a:spLocks noChangeArrowheads="1"/>
              </p:cNvSpPr>
              <p:nvPr/>
            </p:nvSpPr>
            <p:spPr bwMode="auto">
              <a:xfrm>
                <a:off x="-21" y="1736"/>
                <a:ext cx="941" cy="3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0" name="Freeform 428"/>
              <p:cNvSpPr>
                <a:spLocks/>
              </p:cNvSpPr>
              <p:nvPr/>
            </p:nvSpPr>
            <p:spPr bwMode="auto">
              <a:xfrm>
                <a:off x="629" y="1798"/>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1" name="Freeform 429"/>
              <p:cNvSpPr>
                <a:spLocks/>
              </p:cNvSpPr>
              <p:nvPr/>
            </p:nvSpPr>
            <p:spPr bwMode="auto">
              <a:xfrm>
                <a:off x="323" y="1798"/>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2" name="Freeform 430"/>
              <p:cNvSpPr>
                <a:spLocks/>
              </p:cNvSpPr>
              <p:nvPr/>
            </p:nvSpPr>
            <p:spPr bwMode="auto">
              <a:xfrm>
                <a:off x="28" y="714"/>
                <a:ext cx="153" cy="268"/>
              </a:xfrm>
              <a:custGeom>
                <a:avLst/>
                <a:gdLst>
                  <a:gd name="T0" fmla="*/ 31 w 62"/>
                  <a:gd name="T1" fmla="*/ 0 h 109"/>
                  <a:gd name="T2" fmla="*/ 0 w 62"/>
                  <a:gd name="T3" fmla="*/ 32 h 109"/>
                  <a:gd name="T4" fmla="*/ 0 w 62"/>
                  <a:gd name="T5" fmla="*/ 109 h 109"/>
                  <a:gd name="T6" fmla="*/ 62 w 62"/>
                  <a:gd name="T7" fmla="*/ 109 h 109"/>
                  <a:gd name="T8" fmla="*/ 62 w 62"/>
                  <a:gd name="T9" fmla="*/ 32 h 109"/>
                  <a:gd name="T10" fmla="*/ 31 w 62"/>
                  <a:gd name="T11" fmla="*/ 0 h 109"/>
                </a:gdLst>
                <a:ahLst/>
                <a:cxnLst>
                  <a:cxn ang="0">
                    <a:pos x="T0" y="T1"/>
                  </a:cxn>
                  <a:cxn ang="0">
                    <a:pos x="T2" y="T3"/>
                  </a:cxn>
                  <a:cxn ang="0">
                    <a:pos x="T4" y="T5"/>
                  </a:cxn>
                  <a:cxn ang="0">
                    <a:pos x="T6" y="T7"/>
                  </a:cxn>
                  <a:cxn ang="0">
                    <a:pos x="T8" y="T9"/>
                  </a:cxn>
                  <a:cxn ang="0">
                    <a:pos x="T10" y="T11"/>
                  </a:cxn>
                </a:cxnLst>
                <a:rect l="0" t="0" r="r" b="b"/>
                <a:pathLst>
                  <a:path w="62" h="109">
                    <a:moveTo>
                      <a:pt x="31" y="0"/>
                    </a:moveTo>
                    <a:cubicBezTo>
                      <a:pt x="14" y="0"/>
                      <a:pt x="0" y="14"/>
                      <a:pt x="0" y="32"/>
                    </a:cubicBezTo>
                    <a:cubicBezTo>
                      <a:pt x="0" y="109"/>
                      <a:pt x="0" y="109"/>
                      <a:pt x="0" y="109"/>
                    </a:cubicBezTo>
                    <a:cubicBezTo>
                      <a:pt x="62" y="109"/>
                      <a:pt x="62" y="109"/>
                      <a:pt x="62" y="109"/>
                    </a:cubicBezTo>
                    <a:cubicBezTo>
                      <a:pt x="62" y="32"/>
                      <a:pt x="62" y="32"/>
                      <a:pt x="62" y="32"/>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3" name="Freeform 431"/>
              <p:cNvSpPr>
                <a:spLocks/>
              </p:cNvSpPr>
              <p:nvPr/>
            </p:nvSpPr>
            <p:spPr bwMode="auto">
              <a:xfrm>
                <a:off x="28" y="1076"/>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4" name="Freeform 432"/>
              <p:cNvSpPr>
                <a:spLocks/>
              </p:cNvSpPr>
              <p:nvPr/>
            </p:nvSpPr>
            <p:spPr bwMode="auto">
              <a:xfrm>
                <a:off x="28" y="1436"/>
                <a:ext cx="153" cy="268"/>
              </a:xfrm>
              <a:custGeom>
                <a:avLst/>
                <a:gdLst>
                  <a:gd name="T0" fmla="*/ 31 w 62"/>
                  <a:gd name="T1" fmla="*/ 0 h 109"/>
                  <a:gd name="T2" fmla="*/ 0 w 62"/>
                  <a:gd name="T3" fmla="*/ 31 h 109"/>
                  <a:gd name="T4" fmla="*/ 0 w 62"/>
                  <a:gd name="T5" fmla="*/ 109 h 109"/>
                  <a:gd name="T6" fmla="*/ 62 w 62"/>
                  <a:gd name="T7" fmla="*/ 109 h 109"/>
                  <a:gd name="T8" fmla="*/ 62 w 62"/>
                  <a:gd name="T9" fmla="*/ 31 h 109"/>
                  <a:gd name="T10" fmla="*/ 31 w 62"/>
                  <a:gd name="T11" fmla="*/ 0 h 109"/>
                </a:gdLst>
                <a:ahLst/>
                <a:cxnLst>
                  <a:cxn ang="0">
                    <a:pos x="T0" y="T1"/>
                  </a:cxn>
                  <a:cxn ang="0">
                    <a:pos x="T2" y="T3"/>
                  </a:cxn>
                  <a:cxn ang="0">
                    <a:pos x="T4" y="T5"/>
                  </a:cxn>
                  <a:cxn ang="0">
                    <a:pos x="T6" y="T7"/>
                  </a:cxn>
                  <a:cxn ang="0">
                    <a:pos x="T8" y="T9"/>
                  </a:cxn>
                  <a:cxn ang="0">
                    <a:pos x="T10" y="T11"/>
                  </a:cxn>
                </a:cxnLst>
                <a:rect l="0" t="0" r="r" b="b"/>
                <a:pathLst>
                  <a:path w="62" h="109">
                    <a:moveTo>
                      <a:pt x="31" y="0"/>
                    </a:moveTo>
                    <a:cubicBezTo>
                      <a:pt x="14" y="0"/>
                      <a:pt x="0" y="14"/>
                      <a:pt x="0" y="31"/>
                    </a:cubicBezTo>
                    <a:cubicBezTo>
                      <a:pt x="0" y="109"/>
                      <a:pt x="0" y="109"/>
                      <a:pt x="0" y="109"/>
                    </a:cubicBezTo>
                    <a:cubicBezTo>
                      <a:pt x="62" y="109"/>
                      <a:pt x="62" y="109"/>
                      <a:pt x="62" y="109"/>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5" name="Freeform 433"/>
              <p:cNvSpPr>
                <a:spLocks/>
              </p:cNvSpPr>
              <p:nvPr/>
            </p:nvSpPr>
            <p:spPr bwMode="auto">
              <a:xfrm>
                <a:off x="28" y="1798"/>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6" name="Rectangle 434"/>
              <p:cNvSpPr>
                <a:spLocks noChangeArrowheads="1"/>
              </p:cNvSpPr>
              <p:nvPr/>
            </p:nvSpPr>
            <p:spPr bwMode="auto">
              <a:xfrm>
                <a:off x="-21" y="2096"/>
                <a:ext cx="941"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7" name="Rectangle 435"/>
              <p:cNvSpPr>
                <a:spLocks noChangeArrowheads="1"/>
              </p:cNvSpPr>
              <p:nvPr/>
            </p:nvSpPr>
            <p:spPr bwMode="auto">
              <a:xfrm>
                <a:off x="284" y="196"/>
                <a:ext cx="239" cy="23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8" name="Rectangle 436"/>
              <p:cNvSpPr>
                <a:spLocks noChangeArrowheads="1"/>
              </p:cNvSpPr>
              <p:nvPr/>
            </p:nvSpPr>
            <p:spPr bwMode="auto">
              <a:xfrm>
                <a:off x="-51" y="435"/>
                <a:ext cx="1005" cy="5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9" name="Rectangle 437"/>
              <p:cNvSpPr>
                <a:spLocks noChangeArrowheads="1"/>
              </p:cNvSpPr>
              <p:nvPr/>
            </p:nvSpPr>
            <p:spPr bwMode="auto">
              <a:xfrm>
                <a:off x="178" y="492"/>
                <a:ext cx="49"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0" name="Rectangle 438"/>
              <p:cNvSpPr>
                <a:spLocks noChangeArrowheads="1"/>
              </p:cNvSpPr>
              <p:nvPr/>
            </p:nvSpPr>
            <p:spPr bwMode="auto">
              <a:xfrm>
                <a:off x="252" y="492"/>
                <a:ext cx="47"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1" name="Rectangle 439"/>
              <p:cNvSpPr>
                <a:spLocks noChangeArrowheads="1"/>
              </p:cNvSpPr>
              <p:nvPr/>
            </p:nvSpPr>
            <p:spPr bwMode="auto">
              <a:xfrm>
                <a:off x="30" y="492"/>
                <a:ext cx="50"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2" name="Rectangle 440"/>
              <p:cNvSpPr>
                <a:spLocks noChangeArrowheads="1"/>
              </p:cNvSpPr>
              <p:nvPr/>
            </p:nvSpPr>
            <p:spPr bwMode="auto">
              <a:xfrm>
                <a:off x="104" y="492"/>
                <a:ext cx="49"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3" name="Rectangle 441"/>
              <p:cNvSpPr>
                <a:spLocks noChangeArrowheads="1"/>
              </p:cNvSpPr>
              <p:nvPr/>
            </p:nvSpPr>
            <p:spPr bwMode="auto">
              <a:xfrm>
                <a:off x="323" y="492"/>
                <a:ext cx="50"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4" name="Rectangle 442"/>
              <p:cNvSpPr>
                <a:spLocks noChangeArrowheads="1"/>
              </p:cNvSpPr>
              <p:nvPr/>
            </p:nvSpPr>
            <p:spPr bwMode="auto">
              <a:xfrm>
                <a:off x="397" y="492"/>
                <a:ext cx="50"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5" name="Rectangle 443"/>
              <p:cNvSpPr>
                <a:spLocks noChangeArrowheads="1"/>
              </p:cNvSpPr>
              <p:nvPr/>
            </p:nvSpPr>
            <p:spPr bwMode="auto">
              <a:xfrm>
                <a:off x="471" y="492"/>
                <a:ext cx="50"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6" name="Rectangle 444"/>
              <p:cNvSpPr>
                <a:spLocks noChangeArrowheads="1"/>
              </p:cNvSpPr>
              <p:nvPr/>
            </p:nvSpPr>
            <p:spPr bwMode="auto">
              <a:xfrm>
                <a:off x="545" y="492"/>
                <a:ext cx="49"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7" name="Rectangle 445"/>
              <p:cNvSpPr>
                <a:spLocks noChangeArrowheads="1"/>
              </p:cNvSpPr>
              <p:nvPr/>
            </p:nvSpPr>
            <p:spPr bwMode="auto">
              <a:xfrm>
                <a:off x="617" y="492"/>
                <a:ext cx="49"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8" name="Rectangle 446"/>
              <p:cNvSpPr>
                <a:spLocks noChangeArrowheads="1"/>
              </p:cNvSpPr>
              <p:nvPr/>
            </p:nvSpPr>
            <p:spPr bwMode="auto">
              <a:xfrm>
                <a:off x="691" y="492"/>
                <a:ext cx="49"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9" name="Rectangle 447"/>
              <p:cNvSpPr>
                <a:spLocks noChangeArrowheads="1"/>
              </p:cNvSpPr>
              <p:nvPr/>
            </p:nvSpPr>
            <p:spPr bwMode="auto">
              <a:xfrm>
                <a:off x="764" y="492"/>
                <a:ext cx="50"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0" name="Rectangle 448"/>
              <p:cNvSpPr>
                <a:spLocks noChangeArrowheads="1"/>
              </p:cNvSpPr>
              <p:nvPr/>
            </p:nvSpPr>
            <p:spPr bwMode="auto">
              <a:xfrm>
                <a:off x="838" y="492"/>
                <a:ext cx="50"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1" name="Freeform 449"/>
              <p:cNvSpPr>
                <a:spLocks/>
              </p:cNvSpPr>
              <p:nvPr/>
            </p:nvSpPr>
            <p:spPr bwMode="auto">
              <a:xfrm>
                <a:off x="-167" y="2264"/>
                <a:ext cx="983" cy="209"/>
              </a:xfrm>
              <a:custGeom>
                <a:avLst/>
                <a:gdLst>
                  <a:gd name="T0" fmla="*/ 0 w 983"/>
                  <a:gd name="T1" fmla="*/ 209 h 209"/>
                  <a:gd name="T2" fmla="*/ 867 w 983"/>
                  <a:gd name="T3" fmla="*/ 209 h 209"/>
                  <a:gd name="T4" fmla="*/ 983 w 983"/>
                  <a:gd name="T5" fmla="*/ 0 h 209"/>
                  <a:gd name="T6" fmla="*/ 116 w 983"/>
                  <a:gd name="T7" fmla="*/ 0 h 209"/>
                  <a:gd name="T8" fmla="*/ 0 w 983"/>
                  <a:gd name="T9" fmla="*/ 209 h 209"/>
                </a:gdLst>
                <a:ahLst/>
                <a:cxnLst>
                  <a:cxn ang="0">
                    <a:pos x="T0" y="T1"/>
                  </a:cxn>
                  <a:cxn ang="0">
                    <a:pos x="T2" y="T3"/>
                  </a:cxn>
                  <a:cxn ang="0">
                    <a:pos x="T4" y="T5"/>
                  </a:cxn>
                  <a:cxn ang="0">
                    <a:pos x="T6" y="T7"/>
                  </a:cxn>
                  <a:cxn ang="0">
                    <a:pos x="T8" y="T9"/>
                  </a:cxn>
                </a:cxnLst>
                <a:rect l="0" t="0" r="r" b="b"/>
                <a:pathLst>
                  <a:path w="983" h="209">
                    <a:moveTo>
                      <a:pt x="0" y="209"/>
                    </a:moveTo>
                    <a:lnTo>
                      <a:pt x="867" y="209"/>
                    </a:lnTo>
                    <a:lnTo>
                      <a:pt x="983" y="0"/>
                    </a:lnTo>
                    <a:lnTo>
                      <a:pt x="116" y="0"/>
                    </a:lnTo>
                    <a:lnTo>
                      <a:pt x="0"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2" name="Freeform 450"/>
              <p:cNvSpPr>
                <a:spLocks/>
              </p:cNvSpPr>
              <p:nvPr/>
            </p:nvSpPr>
            <p:spPr bwMode="auto">
              <a:xfrm>
                <a:off x="661" y="2264"/>
                <a:ext cx="155" cy="209"/>
              </a:xfrm>
              <a:custGeom>
                <a:avLst/>
                <a:gdLst>
                  <a:gd name="T0" fmla="*/ 118 w 155"/>
                  <a:gd name="T1" fmla="*/ 0 h 209"/>
                  <a:gd name="T2" fmla="*/ 155 w 155"/>
                  <a:gd name="T3" fmla="*/ 0 h 209"/>
                  <a:gd name="T4" fmla="*/ 39 w 155"/>
                  <a:gd name="T5" fmla="*/ 209 h 209"/>
                  <a:gd name="T6" fmla="*/ 0 w 155"/>
                  <a:gd name="T7" fmla="*/ 209 h 209"/>
                  <a:gd name="T8" fmla="*/ 118 w 155"/>
                  <a:gd name="T9" fmla="*/ 0 h 209"/>
                </a:gdLst>
                <a:ahLst/>
                <a:cxnLst>
                  <a:cxn ang="0">
                    <a:pos x="T0" y="T1"/>
                  </a:cxn>
                  <a:cxn ang="0">
                    <a:pos x="T2" y="T3"/>
                  </a:cxn>
                  <a:cxn ang="0">
                    <a:pos x="T4" y="T5"/>
                  </a:cxn>
                  <a:cxn ang="0">
                    <a:pos x="T6" y="T7"/>
                  </a:cxn>
                  <a:cxn ang="0">
                    <a:pos x="T8" y="T9"/>
                  </a:cxn>
                </a:cxnLst>
                <a:rect l="0" t="0" r="r" b="b"/>
                <a:pathLst>
                  <a:path w="155" h="209">
                    <a:moveTo>
                      <a:pt x="118" y="0"/>
                    </a:moveTo>
                    <a:lnTo>
                      <a:pt x="155" y="0"/>
                    </a:lnTo>
                    <a:lnTo>
                      <a:pt x="39" y="209"/>
                    </a:lnTo>
                    <a:lnTo>
                      <a:pt x="0" y="209"/>
                    </a:lnTo>
                    <a:lnTo>
                      <a:pt x="118"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3" name="Freeform 451"/>
              <p:cNvSpPr>
                <a:spLocks/>
              </p:cNvSpPr>
              <p:nvPr/>
            </p:nvSpPr>
            <p:spPr bwMode="auto">
              <a:xfrm>
                <a:off x="585" y="2264"/>
                <a:ext cx="155" cy="209"/>
              </a:xfrm>
              <a:custGeom>
                <a:avLst/>
                <a:gdLst>
                  <a:gd name="T0" fmla="*/ 115 w 155"/>
                  <a:gd name="T1" fmla="*/ 0 h 209"/>
                  <a:gd name="T2" fmla="*/ 155 w 155"/>
                  <a:gd name="T3" fmla="*/ 0 h 209"/>
                  <a:gd name="T4" fmla="*/ 37 w 155"/>
                  <a:gd name="T5" fmla="*/ 209 h 209"/>
                  <a:gd name="T6" fmla="*/ 0 w 155"/>
                  <a:gd name="T7" fmla="*/ 209 h 209"/>
                  <a:gd name="T8" fmla="*/ 115 w 155"/>
                  <a:gd name="T9" fmla="*/ 0 h 209"/>
                </a:gdLst>
                <a:ahLst/>
                <a:cxnLst>
                  <a:cxn ang="0">
                    <a:pos x="T0" y="T1"/>
                  </a:cxn>
                  <a:cxn ang="0">
                    <a:pos x="T2" y="T3"/>
                  </a:cxn>
                  <a:cxn ang="0">
                    <a:pos x="T4" y="T5"/>
                  </a:cxn>
                  <a:cxn ang="0">
                    <a:pos x="T6" y="T7"/>
                  </a:cxn>
                  <a:cxn ang="0">
                    <a:pos x="T8" y="T9"/>
                  </a:cxn>
                </a:cxnLst>
                <a:rect l="0" t="0" r="r" b="b"/>
                <a:pathLst>
                  <a:path w="155" h="209">
                    <a:moveTo>
                      <a:pt x="115" y="0"/>
                    </a:moveTo>
                    <a:lnTo>
                      <a:pt x="155" y="0"/>
                    </a:lnTo>
                    <a:lnTo>
                      <a:pt x="37" y="209"/>
                    </a:lnTo>
                    <a:lnTo>
                      <a:pt x="0" y="209"/>
                    </a:lnTo>
                    <a:lnTo>
                      <a:pt x="115"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4" name="Freeform 452"/>
              <p:cNvSpPr>
                <a:spLocks/>
              </p:cNvSpPr>
              <p:nvPr/>
            </p:nvSpPr>
            <p:spPr bwMode="auto">
              <a:xfrm>
                <a:off x="506" y="2264"/>
                <a:ext cx="155" cy="209"/>
              </a:xfrm>
              <a:custGeom>
                <a:avLst/>
                <a:gdLst>
                  <a:gd name="T0" fmla="*/ 116 w 155"/>
                  <a:gd name="T1" fmla="*/ 0 h 209"/>
                  <a:gd name="T2" fmla="*/ 155 w 155"/>
                  <a:gd name="T3" fmla="*/ 0 h 209"/>
                  <a:gd name="T4" fmla="*/ 39 w 155"/>
                  <a:gd name="T5" fmla="*/ 209 h 209"/>
                  <a:gd name="T6" fmla="*/ 0 w 155"/>
                  <a:gd name="T7" fmla="*/ 209 h 209"/>
                  <a:gd name="T8" fmla="*/ 116 w 155"/>
                  <a:gd name="T9" fmla="*/ 0 h 209"/>
                </a:gdLst>
                <a:ahLst/>
                <a:cxnLst>
                  <a:cxn ang="0">
                    <a:pos x="T0" y="T1"/>
                  </a:cxn>
                  <a:cxn ang="0">
                    <a:pos x="T2" y="T3"/>
                  </a:cxn>
                  <a:cxn ang="0">
                    <a:pos x="T4" y="T5"/>
                  </a:cxn>
                  <a:cxn ang="0">
                    <a:pos x="T6" y="T7"/>
                  </a:cxn>
                  <a:cxn ang="0">
                    <a:pos x="T8" y="T9"/>
                  </a:cxn>
                </a:cxnLst>
                <a:rect l="0" t="0" r="r" b="b"/>
                <a:pathLst>
                  <a:path w="155" h="209">
                    <a:moveTo>
                      <a:pt x="116" y="0"/>
                    </a:moveTo>
                    <a:lnTo>
                      <a:pt x="155" y="0"/>
                    </a:lnTo>
                    <a:lnTo>
                      <a:pt x="39" y="209"/>
                    </a:lnTo>
                    <a:lnTo>
                      <a:pt x="0" y="209"/>
                    </a:lnTo>
                    <a:lnTo>
                      <a:pt x="116"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5" name="Freeform 453"/>
              <p:cNvSpPr>
                <a:spLocks/>
              </p:cNvSpPr>
              <p:nvPr/>
            </p:nvSpPr>
            <p:spPr bwMode="auto">
              <a:xfrm>
                <a:off x="427" y="2264"/>
                <a:ext cx="158" cy="209"/>
              </a:xfrm>
              <a:custGeom>
                <a:avLst/>
                <a:gdLst>
                  <a:gd name="T0" fmla="*/ 118 w 158"/>
                  <a:gd name="T1" fmla="*/ 0 h 209"/>
                  <a:gd name="T2" fmla="*/ 158 w 158"/>
                  <a:gd name="T3" fmla="*/ 0 h 209"/>
                  <a:gd name="T4" fmla="*/ 39 w 158"/>
                  <a:gd name="T5" fmla="*/ 209 h 209"/>
                  <a:gd name="T6" fmla="*/ 0 w 158"/>
                  <a:gd name="T7" fmla="*/ 209 h 209"/>
                  <a:gd name="T8" fmla="*/ 118 w 158"/>
                  <a:gd name="T9" fmla="*/ 0 h 209"/>
                </a:gdLst>
                <a:ahLst/>
                <a:cxnLst>
                  <a:cxn ang="0">
                    <a:pos x="T0" y="T1"/>
                  </a:cxn>
                  <a:cxn ang="0">
                    <a:pos x="T2" y="T3"/>
                  </a:cxn>
                  <a:cxn ang="0">
                    <a:pos x="T4" y="T5"/>
                  </a:cxn>
                  <a:cxn ang="0">
                    <a:pos x="T6" y="T7"/>
                  </a:cxn>
                  <a:cxn ang="0">
                    <a:pos x="T8" y="T9"/>
                  </a:cxn>
                </a:cxnLst>
                <a:rect l="0" t="0" r="r" b="b"/>
                <a:pathLst>
                  <a:path w="158" h="209">
                    <a:moveTo>
                      <a:pt x="118" y="0"/>
                    </a:moveTo>
                    <a:lnTo>
                      <a:pt x="158" y="0"/>
                    </a:lnTo>
                    <a:lnTo>
                      <a:pt x="39" y="209"/>
                    </a:lnTo>
                    <a:lnTo>
                      <a:pt x="0" y="209"/>
                    </a:lnTo>
                    <a:lnTo>
                      <a:pt x="118"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6" name="Freeform 454"/>
              <p:cNvSpPr>
                <a:spLocks/>
              </p:cNvSpPr>
              <p:nvPr/>
            </p:nvSpPr>
            <p:spPr bwMode="auto">
              <a:xfrm>
                <a:off x="351" y="2264"/>
                <a:ext cx="155" cy="209"/>
              </a:xfrm>
              <a:custGeom>
                <a:avLst/>
                <a:gdLst>
                  <a:gd name="T0" fmla="*/ 115 w 155"/>
                  <a:gd name="T1" fmla="*/ 0 h 209"/>
                  <a:gd name="T2" fmla="*/ 155 w 155"/>
                  <a:gd name="T3" fmla="*/ 0 h 209"/>
                  <a:gd name="T4" fmla="*/ 39 w 155"/>
                  <a:gd name="T5" fmla="*/ 209 h 209"/>
                  <a:gd name="T6" fmla="*/ 0 w 155"/>
                  <a:gd name="T7" fmla="*/ 209 h 209"/>
                  <a:gd name="T8" fmla="*/ 115 w 155"/>
                  <a:gd name="T9" fmla="*/ 0 h 209"/>
                </a:gdLst>
                <a:ahLst/>
                <a:cxnLst>
                  <a:cxn ang="0">
                    <a:pos x="T0" y="T1"/>
                  </a:cxn>
                  <a:cxn ang="0">
                    <a:pos x="T2" y="T3"/>
                  </a:cxn>
                  <a:cxn ang="0">
                    <a:pos x="T4" y="T5"/>
                  </a:cxn>
                  <a:cxn ang="0">
                    <a:pos x="T6" y="T7"/>
                  </a:cxn>
                  <a:cxn ang="0">
                    <a:pos x="T8" y="T9"/>
                  </a:cxn>
                </a:cxnLst>
                <a:rect l="0" t="0" r="r" b="b"/>
                <a:pathLst>
                  <a:path w="155" h="209">
                    <a:moveTo>
                      <a:pt x="115" y="0"/>
                    </a:moveTo>
                    <a:lnTo>
                      <a:pt x="155" y="0"/>
                    </a:lnTo>
                    <a:lnTo>
                      <a:pt x="39" y="209"/>
                    </a:lnTo>
                    <a:lnTo>
                      <a:pt x="0" y="209"/>
                    </a:lnTo>
                    <a:lnTo>
                      <a:pt x="115"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7" name="Freeform 455"/>
              <p:cNvSpPr>
                <a:spLocks/>
              </p:cNvSpPr>
              <p:nvPr/>
            </p:nvSpPr>
            <p:spPr bwMode="auto">
              <a:xfrm>
                <a:off x="272" y="2264"/>
                <a:ext cx="155" cy="209"/>
              </a:xfrm>
              <a:custGeom>
                <a:avLst/>
                <a:gdLst>
                  <a:gd name="T0" fmla="*/ 118 w 155"/>
                  <a:gd name="T1" fmla="*/ 0 h 209"/>
                  <a:gd name="T2" fmla="*/ 155 w 155"/>
                  <a:gd name="T3" fmla="*/ 0 h 209"/>
                  <a:gd name="T4" fmla="*/ 39 w 155"/>
                  <a:gd name="T5" fmla="*/ 209 h 209"/>
                  <a:gd name="T6" fmla="*/ 0 w 155"/>
                  <a:gd name="T7" fmla="*/ 209 h 209"/>
                  <a:gd name="T8" fmla="*/ 118 w 155"/>
                  <a:gd name="T9" fmla="*/ 0 h 209"/>
                </a:gdLst>
                <a:ahLst/>
                <a:cxnLst>
                  <a:cxn ang="0">
                    <a:pos x="T0" y="T1"/>
                  </a:cxn>
                  <a:cxn ang="0">
                    <a:pos x="T2" y="T3"/>
                  </a:cxn>
                  <a:cxn ang="0">
                    <a:pos x="T4" y="T5"/>
                  </a:cxn>
                  <a:cxn ang="0">
                    <a:pos x="T6" y="T7"/>
                  </a:cxn>
                  <a:cxn ang="0">
                    <a:pos x="T8" y="T9"/>
                  </a:cxn>
                </a:cxnLst>
                <a:rect l="0" t="0" r="r" b="b"/>
                <a:pathLst>
                  <a:path w="155" h="209">
                    <a:moveTo>
                      <a:pt x="118" y="0"/>
                    </a:moveTo>
                    <a:lnTo>
                      <a:pt x="155" y="0"/>
                    </a:lnTo>
                    <a:lnTo>
                      <a:pt x="39" y="209"/>
                    </a:lnTo>
                    <a:lnTo>
                      <a:pt x="0" y="209"/>
                    </a:lnTo>
                    <a:lnTo>
                      <a:pt x="118"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8" name="Freeform 456"/>
              <p:cNvSpPr>
                <a:spLocks/>
              </p:cNvSpPr>
              <p:nvPr/>
            </p:nvSpPr>
            <p:spPr bwMode="auto">
              <a:xfrm>
                <a:off x="195" y="2264"/>
                <a:ext cx="156" cy="209"/>
              </a:xfrm>
              <a:custGeom>
                <a:avLst/>
                <a:gdLst>
                  <a:gd name="T0" fmla="*/ 116 w 156"/>
                  <a:gd name="T1" fmla="*/ 0 h 209"/>
                  <a:gd name="T2" fmla="*/ 156 w 156"/>
                  <a:gd name="T3" fmla="*/ 0 h 209"/>
                  <a:gd name="T4" fmla="*/ 37 w 156"/>
                  <a:gd name="T5" fmla="*/ 209 h 209"/>
                  <a:gd name="T6" fmla="*/ 0 w 156"/>
                  <a:gd name="T7" fmla="*/ 209 h 209"/>
                  <a:gd name="T8" fmla="*/ 116 w 156"/>
                  <a:gd name="T9" fmla="*/ 0 h 209"/>
                </a:gdLst>
                <a:ahLst/>
                <a:cxnLst>
                  <a:cxn ang="0">
                    <a:pos x="T0" y="T1"/>
                  </a:cxn>
                  <a:cxn ang="0">
                    <a:pos x="T2" y="T3"/>
                  </a:cxn>
                  <a:cxn ang="0">
                    <a:pos x="T4" y="T5"/>
                  </a:cxn>
                  <a:cxn ang="0">
                    <a:pos x="T6" y="T7"/>
                  </a:cxn>
                  <a:cxn ang="0">
                    <a:pos x="T8" y="T9"/>
                  </a:cxn>
                </a:cxnLst>
                <a:rect l="0" t="0" r="r" b="b"/>
                <a:pathLst>
                  <a:path w="156" h="209">
                    <a:moveTo>
                      <a:pt x="116" y="0"/>
                    </a:moveTo>
                    <a:lnTo>
                      <a:pt x="156" y="0"/>
                    </a:lnTo>
                    <a:lnTo>
                      <a:pt x="37" y="209"/>
                    </a:lnTo>
                    <a:lnTo>
                      <a:pt x="0" y="209"/>
                    </a:lnTo>
                    <a:lnTo>
                      <a:pt x="116"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9" name="Freeform 457"/>
              <p:cNvSpPr>
                <a:spLocks/>
              </p:cNvSpPr>
              <p:nvPr/>
            </p:nvSpPr>
            <p:spPr bwMode="auto">
              <a:xfrm>
                <a:off x="117" y="2264"/>
                <a:ext cx="155" cy="209"/>
              </a:xfrm>
              <a:custGeom>
                <a:avLst/>
                <a:gdLst>
                  <a:gd name="T0" fmla="*/ 115 w 155"/>
                  <a:gd name="T1" fmla="*/ 0 h 209"/>
                  <a:gd name="T2" fmla="*/ 155 w 155"/>
                  <a:gd name="T3" fmla="*/ 0 h 209"/>
                  <a:gd name="T4" fmla="*/ 39 w 155"/>
                  <a:gd name="T5" fmla="*/ 209 h 209"/>
                  <a:gd name="T6" fmla="*/ 0 w 155"/>
                  <a:gd name="T7" fmla="*/ 209 h 209"/>
                  <a:gd name="T8" fmla="*/ 115 w 155"/>
                  <a:gd name="T9" fmla="*/ 0 h 209"/>
                </a:gdLst>
                <a:ahLst/>
                <a:cxnLst>
                  <a:cxn ang="0">
                    <a:pos x="T0" y="T1"/>
                  </a:cxn>
                  <a:cxn ang="0">
                    <a:pos x="T2" y="T3"/>
                  </a:cxn>
                  <a:cxn ang="0">
                    <a:pos x="T4" y="T5"/>
                  </a:cxn>
                  <a:cxn ang="0">
                    <a:pos x="T6" y="T7"/>
                  </a:cxn>
                  <a:cxn ang="0">
                    <a:pos x="T8" y="T9"/>
                  </a:cxn>
                </a:cxnLst>
                <a:rect l="0" t="0" r="r" b="b"/>
                <a:pathLst>
                  <a:path w="155" h="209">
                    <a:moveTo>
                      <a:pt x="115" y="0"/>
                    </a:moveTo>
                    <a:lnTo>
                      <a:pt x="155" y="0"/>
                    </a:lnTo>
                    <a:lnTo>
                      <a:pt x="39" y="209"/>
                    </a:lnTo>
                    <a:lnTo>
                      <a:pt x="0" y="209"/>
                    </a:lnTo>
                    <a:lnTo>
                      <a:pt x="115"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0" name="Freeform 458"/>
              <p:cNvSpPr>
                <a:spLocks/>
              </p:cNvSpPr>
              <p:nvPr/>
            </p:nvSpPr>
            <p:spPr bwMode="auto">
              <a:xfrm>
                <a:off x="38" y="2264"/>
                <a:ext cx="157" cy="209"/>
              </a:xfrm>
              <a:custGeom>
                <a:avLst/>
                <a:gdLst>
                  <a:gd name="T0" fmla="*/ 118 w 157"/>
                  <a:gd name="T1" fmla="*/ 0 h 209"/>
                  <a:gd name="T2" fmla="*/ 157 w 157"/>
                  <a:gd name="T3" fmla="*/ 0 h 209"/>
                  <a:gd name="T4" fmla="*/ 39 w 157"/>
                  <a:gd name="T5" fmla="*/ 209 h 209"/>
                  <a:gd name="T6" fmla="*/ 0 w 157"/>
                  <a:gd name="T7" fmla="*/ 209 h 209"/>
                  <a:gd name="T8" fmla="*/ 118 w 157"/>
                  <a:gd name="T9" fmla="*/ 0 h 209"/>
                </a:gdLst>
                <a:ahLst/>
                <a:cxnLst>
                  <a:cxn ang="0">
                    <a:pos x="T0" y="T1"/>
                  </a:cxn>
                  <a:cxn ang="0">
                    <a:pos x="T2" y="T3"/>
                  </a:cxn>
                  <a:cxn ang="0">
                    <a:pos x="T4" y="T5"/>
                  </a:cxn>
                  <a:cxn ang="0">
                    <a:pos x="T6" y="T7"/>
                  </a:cxn>
                  <a:cxn ang="0">
                    <a:pos x="T8" y="T9"/>
                  </a:cxn>
                </a:cxnLst>
                <a:rect l="0" t="0" r="r" b="b"/>
                <a:pathLst>
                  <a:path w="157" h="209">
                    <a:moveTo>
                      <a:pt x="118" y="0"/>
                    </a:moveTo>
                    <a:lnTo>
                      <a:pt x="157" y="0"/>
                    </a:lnTo>
                    <a:lnTo>
                      <a:pt x="39" y="209"/>
                    </a:lnTo>
                    <a:lnTo>
                      <a:pt x="0" y="209"/>
                    </a:lnTo>
                    <a:lnTo>
                      <a:pt x="118"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1" name="Freeform 459"/>
              <p:cNvSpPr>
                <a:spLocks/>
              </p:cNvSpPr>
              <p:nvPr/>
            </p:nvSpPr>
            <p:spPr bwMode="auto">
              <a:xfrm>
                <a:off x="-39" y="2264"/>
                <a:ext cx="156" cy="209"/>
              </a:xfrm>
              <a:custGeom>
                <a:avLst/>
                <a:gdLst>
                  <a:gd name="T0" fmla="*/ 116 w 156"/>
                  <a:gd name="T1" fmla="*/ 0 h 209"/>
                  <a:gd name="T2" fmla="*/ 156 w 156"/>
                  <a:gd name="T3" fmla="*/ 0 h 209"/>
                  <a:gd name="T4" fmla="*/ 40 w 156"/>
                  <a:gd name="T5" fmla="*/ 209 h 209"/>
                  <a:gd name="T6" fmla="*/ 0 w 156"/>
                  <a:gd name="T7" fmla="*/ 209 h 209"/>
                  <a:gd name="T8" fmla="*/ 116 w 156"/>
                  <a:gd name="T9" fmla="*/ 0 h 209"/>
                </a:gdLst>
                <a:ahLst/>
                <a:cxnLst>
                  <a:cxn ang="0">
                    <a:pos x="T0" y="T1"/>
                  </a:cxn>
                  <a:cxn ang="0">
                    <a:pos x="T2" y="T3"/>
                  </a:cxn>
                  <a:cxn ang="0">
                    <a:pos x="T4" y="T5"/>
                  </a:cxn>
                  <a:cxn ang="0">
                    <a:pos x="T6" y="T7"/>
                  </a:cxn>
                  <a:cxn ang="0">
                    <a:pos x="T8" y="T9"/>
                  </a:cxn>
                </a:cxnLst>
                <a:rect l="0" t="0" r="r" b="b"/>
                <a:pathLst>
                  <a:path w="156" h="209">
                    <a:moveTo>
                      <a:pt x="116" y="0"/>
                    </a:moveTo>
                    <a:lnTo>
                      <a:pt x="156" y="0"/>
                    </a:lnTo>
                    <a:lnTo>
                      <a:pt x="40" y="209"/>
                    </a:lnTo>
                    <a:lnTo>
                      <a:pt x="0" y="209"/>
                    </a:lnTo>
                    <a:lnTo>
                      <a:pt x="116"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2" name="Rectangle 460"/>
              <p:cNvSpPr>
                <a:spLocks noChangeArrowheads="1"/>
              </p:cNvSpPr>
              <p:nvPr/>
            </p:nvSpPr>
            <p:spPr bwMode="auto">
              <a:xfrm>
                <a:off x="-167" y="2473"/>
                <a:ext cx="867" cy="6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3" name="Rectangle 461"/>
              <p:cNvSpPr>
                <a:spLocks noChangeArrowheads="1"/>
              </p:cNvSpPr>
              <p:nvPr/>
            </p:nvSpPr>
            <p:spPr bwMode="auto">
              <a:xfrm>
                <a:off x="661" y="2473"/>
                <a:ext cx="39"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4" name="Rectangle 462"/>
              <p:cNvSpPr>
                <a:spLocks noChangeArrowheads="1"/>
              </p:cNvSpPr>
              <p:nvPr/>
            </p:nvSpPr>
            <p:spPr bwMode="auto">
              <a:xfrm>
                <a:off x="585" y="2473"/>
                <a:ext cx="37"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5" name="Rectangle 463"/>
              <p:cNvSpPr>
                <a:spLocks noChangeArrowheads="1"/>
              </p:cNvSpPr>
              <p:nvPr/>
            </p:nvSpPr>
            <p:spPr bwMode="auto">
              <a:xfrm>
                <a:off x="506" y="2473"/>
                <a:ext cx="39"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6" name="Rectangle 464"/>
              <p:cNvSpPr>
                <a:spLocks noChangeArrowheads="1"/>
              </p:cNvSpPr>
              <p:nvPr/>
            </p:nvSpPr>
            <p:spPr bwMode="auto">
              <a:xfrm>
                <a:off x="427" y="2473"/>
                <a:ext cx="39"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7" name="Rectangle 465"/>
              <p:cNvSpPr>
                <a:spLocks noChangeArrowheads="1"/>
              </p:cNvSpPr>
              <p:nvPr/>
            </p:nvSpPr>
            <p:spPr bwMode="auto">
              <a:xfrm>
                <a:off x="351" y="2473"/>
                <a:ext cx="39"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8" name="Rectangle 466"/>
              <p:cNvSpPr>
                <a:spLocks noChangeArrowheads="1"/>
              </p:cNvSpPr>
              <p:nvPr/>
            </p:nvSpPr>
            <p:spPr bwMode="auto">
              <a:xfrm>
                <a:off x="272" y="2473"/>
                <a:ext cx="39"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9" name="Rectangle 467"/>
              <p:cNvSpPr>
                <a:spLocks noChangeArrowheads="1"/>
              </p:cNvSpPr>
              <p:nvPr/>
            </p:nvSpPr>
            <p:spPr bwMode="auto">
              <a:xfrm>
                <a:off x="195" y="2473"/>
                <a:ext cx="37"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0" name="Rectangle 468"/>
              <p:cNvSpPr>
                <a:spLocks noChangeArrowheads="1"/>
              </p:cNvSpPr>
              <p:nvPr/>
            </p:nvSpPr>
            <p:spPr bwMode="auto">
              <a:xfrm>
                <a:off x="117" y="2473"/>
                <a:ext cx="39"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1" name="Rectangle 469"/>
              <p:cNvSpPr>
                <a:spLocks noChangeArrowheads="1"/>
              </p:cNvSpPr>
              <p:nvPr/>
            </p:nvSpPr>
            <p:spPr bwMode="auto">
              <a:xfrm>
                <a:off x="38" y="2473"/>
                <a:ext cx="39"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2" name="Rectangle 470"/>
              <p:cNvSpPr>
                <a:spLocks noChangeArrowheads="1"/>
              </p:cNvSpPr>
              <p:nvPr/>
            </p:nvSpPr>
            <p:spPr bwMode="auto">
              <a:xfrm>
                <a:off x="-39" y="2473"/>
                <a:ext cx="40"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3" name="Freeform 471"/>
              <p:cNvSpPr>
                <a:spLocks/>
              </p:cNvSpPr>
              <p:nvPr/>
            </p:nvSpPr>
            <p:spPr bwMode="auto">
              <a:xfrm>
                <a:off x="700" y="2264"/>
                <a:ext cx="116" cy="278"/>
              </a:xfrm>
              <a:custGeom>
                <a:avLst/>
                <a:gdLst>
                  <a:gd name="T0" fmla="*/ 0 w 116"/>
                  <a:gd name="T1" fmla="*/ 278 h 278"/>
                  <a:gd name="T2" fmla="*/ 116 w 116"/>
                  <a:gd name="T3" fmla="*/ 278 h 278"/>
                  <a:gd name="T4" fmla="*/ 116 w 116"/>
                  <a:gd name="T5" fmla="*/ 0 h 278"/>
                  <a:gd name="T6" fmla="*/ 0 w 116"/>
                  <a:gd name="T7" fmla="*/ 209 h 278"/>
                  <a:gd name="T8" fmla="*/ 0 w 116"/>
                  <a:gd name="T9" fmla="*/ 278 h 278"/>
                </a:gdLst>
                <a:ahLst/>
                <a:cxnLst>
                  <a:cxn ang="0">
                    <a:pos x="T0" y="T1"/>
                  </a:cxn>
                  <a:cxn ang="0">
                    <a:pos x="T2" y="T3"/>
                  </a:cxn>
                  <a:cxn ang="0">
                    <a:pos x="T4" y="T5"/>
                  </a:cxn>
                  <a:cxn ang="0">
                    <a:pos x="T6" y="T7"/>
                  </a:cxn>
                  <a:cxn ang="0">
                    <a:pos x="T8" y="T9"/>
                  </a:cxn>
                </a:cxnLst>
                <a:rect l="0" t="0" r="r" b="b"/>
                <a:pathLst>
                  <a:path w="116" h="278">
                    <a:moveTo>
                      <a:pt x="0" y="278"/>
                    </a:moveTo>
                    <a:lnTo>
                      <a:pt x="116" y="278"/>
                    </a:lnTo>
                    <a:lnTo>
                      <a:pt x="116" y="0"/>
                    </a:lnTo>
                    <a:lnTo>
                      <a:pt x="0" y="209"/>
                    </a:lnTo>
                    <a:lnTo>
                      <a:pt x="0" y="27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4" name="Freeform 472"/>
              <p:cNvSpPr>
                <a:spLocks/>
              </p:cNvSpPr>
              <p:nvPr/>
            </p:nvSpPr>
            <p:spPr bwMode="auto">
              <a:xfrm>
                <a:off x="-21" y="2542"/>
                <a:ext cx="837" cy="281"/>
              </a:xfrm>
              <a:custGeom>
                <a:avLst/>
                <a:gdLst>
                  <a:gd name="T0" fmla="*/ 0 w 837"/>
                  <a:gd name="T1" fmla="*/ 281 h 281"/>
                  <a:gd name="T2" fmla="*/ 527 w 837"/>
                  <a:gd name="T3" fmla="*/ 281 h 281"/>
                  <a:gd name="T4" fmla="*/ 837 w 837"/>
                  <a:gd name="T5" fmla="*/ 0 h 281"/>
                  <a:gd name="T6" fmla="*/ 0 w 837"/>
                  <a:gd name="T7" fmla="*/ 0 h 281"/>
                  <a:gd name="T8" fmla="*/ 0 w 837"/>
                  <a:gd name="T9" fmla="*/ 281 h 281"/>
                </a:gdLst>
                <a:ahLst/>
                <a:cxnLst>
                  <a:cxn ang="0">
                    <a:pos x="T0" y="T1"/>
                  </a:cxn>
                  <a:cxn ang="0">
                    <a:pos x="T2" y="T3"/>
                  </a:cxn>
                  <a:cxn ang="0">
                    <a:pos x="T4" y="T5"/>
                  </a:cxn>
                  <a:cxn ang="0">
                    <a:pos x="T6" y="T7"/>
                  </a:cxn>
                  <a:cxn ang="0">
                    <a:pos x="T8" y="T9"/>
                  </a:cxn>
                </a:cxnLst>
                <a:rect l="0" t="0" r="r" b="b"/>
                <a:pathLst>
                  <a:path w="837" h="281">
                    <a:moveTo>
                      <a:pt x="0" y="281"/>
                    </a:moveTo>
                    <a:lnTo>
                      <a:pt x="527" y="281"/>
                    </a:lnTo>
                    <a:lnTo>
                      <a:pt x="837" y="0"/>
                    </a:lnTo>
                    <a:lnTo>
                      <a:pt x="0" y="0"/>
                    </a:lnTo>
                    <a:lnTo>
                      <a:pt x="0" y="281"/>
                    </a:lnTo>
                    <a:close/>
                  </a:path>
                </a:pathLst>
              </a:custGeom>
              <a:solidFill>
                <a:srgbClr val="0245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5" name="Rectangle 473"/>
              <p:cNvSpPr>
                <a:spLocks noChangeArrowheads="1"/>
              </p:cNvSpPr>
              <p:nvPr/>
            </p:nvSpPr>
            <p:spPr bwMode="auto">
              <a:xfrm>
                <a:off x="476" y="2542"/>
                <a:ext cx="306" cy="18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6" name="Rectangle 474"/>
              <p:cNvSpPr>
                <a:spLocks noChangeArrowheads="1"/>
              </p:cNvSpPr>
              <p:nvPr/>
            </p:nvSpPr>
            <p:spPr bwMode="auto">
              <a:xfrm>
                <a:off x="139" y="2542"/>
                <a:ext cx="305" cy="18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7" name="Rectangle 475"/>
              <p:cNvSpPr>
                <a:spLocks noChangeArrowheads="1"/>
              </p:cNvSpPr>
              <p:nvPr/>
            </p:nvSpPr>
            <p:spPr bwMode="auto">
              <a:xfrm>
                <a:off x="4933" y="1815"/>
                <a:ext cx="413" cy="826"/>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8" name="Rectangle 476"/>
              <p:cNvSpPr>
                <a:spLocks noChangeArrowheads="1"/>
              </p:cNvSpPr>
              <p:nvPr/>
            </p:nvSpPr>
            <p:spPr bwMode="auto">
              <a:xfrm>
                <a:off x="5258" y="1874"/>
                <a:ext cx="32" cy="59"/>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9" name="Rectangle 477"/>
              <p:cNvSpPr>
                <a:spLocks noChangeArrowheads="1"/>
              </p:cNvSpPr>
              <p:nvPr/>
            </p:nvSpPr>
            <p:spPr bwMode="auto">
              <a:xfrm>
                <a:off x="5167" y="1874"/>
                <a:ext cx="34" cy="5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0" name="Rectangle 478"/>
              <p:cNvSpPr>
                <a:spLocks noChangeArrowheads="1"/>
              </p:cNvSpPr>
              <p:nvPr/>
            </p:nvSpPr>
            <p:spPr bwMode="auto">
              <a:xfrm>
                <a:off x="5078" y="1874"/>
                <a:ext cx="32" cy="5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1" name="Rectangle 479"/>
              <p:cNvSpPr>
                <a:spLocks noChangeArrowheads="1"/>
              </p:cNvSpPr>
              <p:nvPr/>
            </p:nvSpPr>
            <p:spPr bwMode="auto">
              <a:xfrm>
                <a:off x="4987" y="1874"/>
                <a:ext cx="34" cy="5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2" name="Rectangle 480"/>
              <p:cNvSpPr>
                <a:spLocks noChangeArrowheads="1"/>
              </p:cNvSpPr>
              <p:nvPr/>
            </p:nvSpPr>
            <p:spPr bwMode="auto">
              <a:xfrm>
                <a:off x="5258" y="1963"/>
                <a:ext cx="32"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3" name="Rectangle 481"/>
              <p:cNvSpPr>
                <a:spLocks noChangeArrowheads="1"/>
              </p:cNvSpPr>
              <p:nvPr/>
            </p:nvSpPr>
            <p:spPr bwMode="auto">
              <a:xfrm>
                <a:off x="5167" y="1963"/>
                <a:ext cx="34"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4" name="Rectangle 482"/>
              <p:cNvSpPr>
                <a:spLocks noChangeArrowheads="1"/>
              </p:cNvSpPr>
              <p:nvPr/>
            </p:nvSpPr>
            <p:spPr bwMode="auto">
              <a:xfrm>
                <a:off x="5078" y="1963"/>
                <a:ext cx="32"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5" name="Rectangle 483"/>
              <p:cNvSpPr>
                <a:spLocks noChangeArrowheads="1"/>
              </p:cNvSpPr>
              <p:nvPr/>
            </p:nvSpPr>
            <p:spPr bwMode="auto">
              <a:xfrm>
                <a:off x="4987" y="1963"/>
                <a:ext cx="34"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6" name="Rectangle 484"/>
              <p:cNvSpPr>
                <a:spLocks noChangeArrowheads="1"/>
              </p:cNvSpPr>
              <p:nvPr/>
            </p:nvSpPr>
            <p:spPr bwMode="auto">
              <a:xfrm>
                <a:off x="5258" y="2054"/>
                <a:ext cx="32" cy="59"/>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7" name="Rectangle 485"/>
              <p:cNvSpPr>
                <a:spLocks noChangeArrowheads="1"/>
              </p:cNvSpPr>
              <p:nvPr/>
            </p:nvSpPr>
            <p:spPr bwMode="auto">
              <a:xfrm>
                <a:off x="5167" y="2054"/>
                <a:ext cx="34" cy="5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8" name="Rectangle 486"/>
              <p:cNvSpPr>
                <a:spLocks noChangeArrowheads="1"/>
              </p:cNvSpPr>
              <p:nvPr/>
            </p:nvSpPr>
            <p:spPr bwMode="auto">
              <a:xfrm>
                <a:off x="5078" y="2054"/>
                <a:ext cx="32" cy="5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9" name="Rectangle 487"/>
              <p:cNvSpPr>
                <a:spLocks noChangeArrowheads="1"/>
              </p:cNvSpPr>
              <p:nvPr/>
            </p:nvSpPr>
            <p:spPr bwMode="auto">
              <a:xfrm>
                <a:off x="4987" y="2054"/>
                <a:ext cx="34" cy="5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0" name="Rectangle 488"/>
              <p:cNvSpPr>
                <a:spLocks noChangeArrowheads="1"/>
              </p:cNvSpPr>
              <p:nvPr/>
            </p:nvSpPr>
            <p:spPr bwMode="auto">
              <a:xfrm>
                <a:off x="5258" y="2143"/>
                <a:ext cx="32" cy="62"/>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1" name="Rectangle 489"/>
              <p:cNvSpPr>
                <a:spLocks noChangeArrowheads="1"/>
              </p:cNvSpPr>
              <p:nvPr/>
            </p:nvSpPr>
            <p:spPr bwMode="auto">
              <a:xfrm>
                <a:off x="5167" y="2143"/>
                <a:ext cx="34" cy="62"/>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2" name="Rectangle 490"/>
              <p:cNvSpPr>
                <a:spLocks noChangeArrowheads="1"/>
              </p:cNvSpPr>
              <p:nvPr/>
            </p:nvSpPr>
            <p:spPr bwMode="auto">
              <a:xfrm>
                <a:off x="5078" y="2143"/>
                <a:ext cx="32" cy="6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3" name="Rectangle 491"/>
              <p:cNvSpPr>
                <a:spLocks noChangeArrowheads="1"/>
              </p:cNvSpPr>
              <p:nvPr/>
            </p:nvSpPr>
            <p:spPr bwMode="auto">
              <a:xfrm>
                <a:off x="4987" y="2143"/>
                <a:ext cx="34"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4" name="Rectangle 492"/>
              <p:cNvSpPr>
                <a:spLocks noChangeArrowheads="1"/>
              </p:cNvSpPr>
              <p:nvPr/>
            </p:nvSpPr>
            <p:spPr bwMode="auto">
              <a:xfrm>
                <a:off x="5258" y="2234"/>
                <a:ext cx="32" cy="59"/>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5" name="Rectangle 493"/>
              <p:cNvSpPr>
                <a:spLocks noChangeArrowheads="1"/>
              </p:cNvSpPr>
              <p:nvPr/>
            </p:nvSpPr>
            <p:spPr bwMode="auto">
              <a:xfrm>
                <a:off x="5167" y="2234"/>
                <a:ext cx="34" cy="59"/>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6" name="Rectangle 494"/>
              <p:cNvSpPr>
                <a:spLocks noChangeArrowheads="1"/>
              </p:cNvSpPr>
              <p:nvPr/>
            </p:nvSpPr>
            <p:spPr bwMode="auto">
              <a:xfrm>
                <a:off x="5078" y="2234"/>
                <a:ext cx="32" cy="5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7" name="Rectangle 495"/>
              <p:cNvSpPr>
                <a:spLocks noChangeArrowheads="1"/>
              </p:cNvSpPr>
              <p:nvPr/>
            </p:nvSpPr>
            <p:spPr bwMode="auto">
              <a:xfrm>
                <a:off x="4987" y="2234"/>
                <a:ext cx="34" cy="5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8" name="Rectangle 496"/>
              <p:cNvSpPr>
                <a:spLocks noChangeArrowheads="1"/>
              </p:cNvSpPr>
              <p:nvPr/>
            </p:nvSpPr>
            <p:spPr bwMode="auto">
              <a:xfrm>
                <a:off x="5258" y="2323"/>
                <a:ext cx="32"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9" name="Rectangle 497"/>
              <p:cNvSpPr>
                <a:spLocks noChangeArrowheads="1"/>
              </p:cNvSpPr>
              <p:nvPr/>
            </p:nvSpPr>
            <p:spPr bwMode="auto">
              <a:xfrm>
                <a:off x="5167" y="2323"/>
                <a:ext cx="34"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0" name="Rectangle 498"/>
              <p:cNvSpPr>
                <a:spLocks noChangeArrowheads="1"/>
              </p:cNvSpPr>
              <p:nvPr/>
            </p:nvSpPr>
            <p:spPr bwMode="auto">
              <a:xfrm>
                <a:off x="5078" y="2323"/>
                <a:ext cx="32" cy="6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1" name="Rectangle 499"/>
              <p:cNvSpPr>
                <a:spLocks noChangeArrowheads="1"/>
              </p:cNvSpPr>
              <p:nvPr/>
            </p:nvSpPr>
            <p:spPr bwMode="auto">
              <a:xfrm>
                <a:off x="4987" y="2323"/>
                <a:ext cx="34"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2" name="Rectangle 500"/>
              <p:cNvSpPr>
                <a:spLocks noChangeArrowheads="1"/>
              </p:cNvSpPr>
              <p:nvPr/>
            </p:nvSpPr>
            <p:spPr bwMode="auto">
              <a:xfrm>
                <a:off x="5258" y="2414"/>
                <a:ext cx="32" cy="59"/>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3" name="Rectangle 501"/>
              <p:cNvSpPr>
                <a:spLocks noChangeArrowheads="1"/>
              </p:cNvSpPr>
              <p:nvPr/>
            </p:nvSpPr>
            <p:spPr bwMode="auto">
              <a:xfrm>
                <a:off x="5167" y="2414"/>
                <a:ext cx="34" cy="5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4" name="Rectangle 502"/>
              <p:cNvSpPr>
                <a:spLocks noChangeArrowheads="1"/>
              </p:cNvSpPr>
              <p:nvPr/>
            </p:nvSpPr>
            <p:spPr bwMode="auto">
              <a:xfrm>
                <a:off x="5078" y="2414"/>
                <a:ext cx="32" cy="59"/>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5" name="Rectangle 503"/>
              <p:cNvSpPr>
                <a:spLocks noChangeArrowheads="1"/>
              </p:cNvSpPr>
              <p:nvPr/>
            </p:nvSpPr>
            <p:spPr bwMode="auto">
              <a:xfrm>
                <a:off x="4987" y="2414"/>
                <a:ext cx="34" cy="59"/>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6" name="Rectangle 504"/>
              <p:cNvSpPr>
                <a:spLocks noChangeArrowheads="1"/>
              </p:cNvSpPr>
              <p:nvPr/>
            </p:nvSpPr>
            <p:spPr bwMode="auto">
              <a:xfrm>
                <a:off x="5258" y="2503"/>
                <a:ext cx="32"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7" name="Rectangle 505"/>
              <p:cNvSpPr>
                <a:spLocks noChangeArrowheads="1"/>
              </p:cNvSpPr>
              <p:nvPr/>
            </p:nvSpPr>
            <p:spPr bwMode="auto">
              <a:xfrm>
                <a:off x="5167" y="2503"/>
                <a:ext cx="34"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8" name="Rectangle 506"/>
              <p:cNvSpPr>
                <a:spLocks noChangeArrowheads="1"/>
              </p:cNvSpPr>
              <p:nvPr/>
            </p:nvSpPr>
            <p:spPr bwMode="auto">
              <a:xfrm>
                <a:off x="5078" y="2503"/>
                <a:ext cx="32"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9" name="Rectangle 507"/>
              <p:cNvSpPr>
                <a:spLocks noChangeArrowheads="1"/>
              </p:cNvSpPr>
              <p:nvPr/>
            </p:nvSpPr>
            <p:spPr bwMode="auto">
              <a:xfrm>
                <a:off x="4987" y="2503"/>
                <a:ext cx="34"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0" name="Rectangle 508"/>
              <p:cNvSpPr>
                <a:spLocks noChangeArrowheads="1"/>
              </p:cNvSpPr>
              <p:nvPr/>
            </p:nvSpPr>
            <p:spPr bwMode="auto">
              <a:xfrm>
                <a:off x="4610" y="1993"/>
                <a:ext cx="241" cy="64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1" name="Rectangle 509"/>
              <p:cNvSpPr>
                <a:spLocks noChangeArrowheads="1"/>
              </p:cNvSpPr>
              <p:nvPr/>
            </p:nvSpPr>
            <p:spPr bwMode="auto">
              <a:xfrm>
                <a:off x="4031" y="1995"/>
                <a:ext cx="406" cy="32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2" name="Freeform 510"/>
              <p:cNvSpPr>
                <a:spLocks/>
              </p:cNvSpPr>
              <p:nvPr/>
            </p:nvSpPr>
            <p:spPr bwMode="auto">
              <a:xfrm>
                <a:off x="4265" y="1404"/>
                <a:ext cx="345" cy="1237"/>
              </a:xfrm>
              <a:custGeom>
                <a:avLst/>
                <a:gdLst>
                  <a:gd name="T0" fmla="*/ 0 w 345"/>
                  <a:gd name="T1" fmla="*/ 0 h 1237"/>
                  <a:gd name="T2" fmla="*/ 345 w 345"/>
                  <a:gd name="T3" fmla="*/ 0 h 1237"/>
                  <a:gd name="T4" fmla="*/ 345 w 345"/>
                  <a:gd name="T5" fmla="*/ 1237 h 1237"/>
                  <a:gd name="T6" fmla="*/ 0 w 345"/>
                  <a:gd name="T7" fmla="*/ 1237 h 1237"/>
                  <a:gd name="T8" fmla="*/ 0 w 345"/>
                  <a:gd name="T9" fmla="*/ 805 h 1237"/>
                  <a:gd name="T10" fmla="*/ 0 w 345"/>
                  <a:gd name="T11" fmla="*/ 0 h 1237"/>
                </a:gdLst>
                <a:ahLst/>
                <a:cxnLst>
                  <a:cxn ang="0">
                    <a:pos x="T0" y="T1"/>
                  </a:cxn>
                  <a:cxn ang="0">
                    <a:pos x="T2" y="T3"/>
                  </a:cxn>
                  <a:cxn ang="0">
                    <a:pos x="T4" y="T5"/>
                  </a:cxn>
                  <a:cxn ang="0">
                    <a:pos x="T6" y="T7"/>
                  </a:cxn>
                  <a:cxn ang="0">
                    <a:pos x="T8" y="T9"/>
                  </a:cxn>
                  <a:cxn ang="0">
                    <a:pos x="T10" y="T11"/>
                  </a:cxn>
                </a:cxnLst>
                <a:rect l="0" t="0" r="r" b="b"/>
                <a:pathLst>
                  <a:path w="345" h="1237">
                    <a:moveTo>
                      <a:pt x="0" y="0"/>
                    </a:moveTo>
                    <a:lnTo>
                      <a:pt x="345" y="0"/>
                    </a:lnTo>
                    <a:lnTo>
                      <a:pt x="345" y="1237"/>
                    </a:lnTo>
                    <a:lnTo>
                      <a:pt x="0" y="1237"/>
                    </a:lnTo>
                    <a:lnTo>
                      <a:pt x="0" y="805"/>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3" name="Freeform 511"/>
              <p:cNvSpPr>
                <a:spLocks/>
              </p:cNvSpPr>
              <p:nvPr/>
            </p:nvSpPr>
            <p:spPr bwMode="auto">
              <a:xfrm>
                <a:off x="4031" y="2000"/>
                <a:ext cx="234" cy="641"/>
              </a:xfrm>
              <a:custGeom>
                <a:avLst/>
                <a:gdLst>
                  <a:gd name="T0" fmla="*/ 0 w 234"/>
                  <a:gd name="T1" fmla="*/ 320 h 641"/>
                  <a:gd name="T2" fmla="*/ 0 w 234"/>
                  <a:gd name="T3" fmla="*/ 641 h 641"/>
                  <a:gd name="T4" fmla="*/ 234 w 234"/>
                  <a:gd name="T5" fmla="*/ 641 h 641"/>
                  <a:gd name="T6" fmla="*/ 234 w 234"/>
                  <a:gd name="T7" fmla="*/ 0 h 641"/>
                  <a:gd name="T8" fmla="*/ 0 w 234"/>
                  <a:gd name="T9" fmla="*/ 320 h 641"/>
                </a:gdLst>
                <a:ahLst/>
                <a:cxnLst>
                  <a:cxn ang="0">
                    <a:pos x="T0" y="T1"/>
                  </a:cxn>
                  <a:cxn ang="0">
                    <a:pos x="T2" y="T3"/>
                  </a:cxn>
                  <a:cxn ang="0">
                    <a:pos x="T4" y="T5"/>
                  </a:cxn>
                  <a:cxn ang="0">
                    <a:pos x="T6" y="T7"/>
                  </a:cxn>
                  <a:cxn ang="0">
                    <a:pos x="T8" y="T9"/>
                  </a:cxn>
                </a:cxnLst>
                <a:rect l="0" t="0" r="r" b="b"/>
                <a:pathLst>
                  <a:path w="234" h="641">
                    <a:moveTo>
                      <a:pt x="0" y="320"/>
                    </a:moveTo>
                    <a:lnTo>
                      <a:pt x="0" y="641"/>
                    </a:lnTo>
                    <a:lnTo>
                      <a:pt x="234" y="641"/>
                    </a:lnTo>
                    <a:lnTo>
                      <a:pt x="234" y="0"/>
                    </a:lnTo>
                    <a:lnTo>
                      <a:pt x="0" y="3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4" name="Rectangle 512"/>
              <p:cNvSpPr>
                <a:spLocks noChangeArrowheads="1"/>
              </p:cNvSpPr>
              <p:nvPr/>
            </p:nvSpPr>
            <p:spPr bwMode="auto">
              <a:xfrm>
                <a:off x="4309" y="1473"/>
                <a:ext cx="32"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5" name="Rectangle 513"/>
              <p:cNvSpPr>
                <a:spLocks noChangeArrowheads="1"/>
              </p:cNvSpPr>
              <p:nvPr/>
            </p:nvSpPr>
            <p:spPr bwMode="auto">
              <a:xfrm>
                <a:off x="4383" y="1473"/>
                <a:ext cx="35" cy="6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6" name="Rectangle 514"/>
              <p:cNvSpPr>
                <a:spLocks noChangeArrowheads="1"/>
              </p:cNvSpPr>
              <p:nvPr/>
            </p:nvSpPr>
            <p:spPr bwMode="auto">
              <a:xfrm>
                <a:off x="4457" y="1473"/>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7" name="Rectangle 515"/>
              <p:cNvSpPr>
                <a:spLocks noChangeArrowheads="1"/>
              </p:cNvSpPr>
              <p:nvPr/>
            </p:nvSpPr>
            <p:spPr bwMode="auto">
              <a:xfrm>
                <a:off x="4531" y="1473"/>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8" name="Rectangle 516"/>
              <p:cNvSpPr>
                <a:spLocks noChangeArrowheads="1"/>
              </p:cNvSpPr>
              <p:nvPr/>
            </p:nvSpPr>
            <p:spPr bwMode="auto">
              <a:xfrm>
                <a:off x="4309" y="1569"/>
                <a:ext cx="32"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9" name="Rectangle 517"/>
              <p:cNvSpPr>
                <a:spLocks noChangeArrowheads="1"/>
              </p:cNvSpPr>
              <p:nvPr/>
            </p:nvSpPr>
            <p:spPr bwMode="auto">
              <a:xfrm>
                <a:off x="4383" y="1569"/>
                <a:ext cx="35"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0" name="Rectangle 518"/>
              <p:cNvSpPr>
                <a:spLocks noChangeArrowheads="1"/>
              </p:cNvSpPr>
              <p:nvPr/>
            </p:nvSpPr>
            <p:spPr bwMode="auto">
              <a:xfrm>
                <a:off x="4457" y="1569"/>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1" name="Rectangle 519"/>
              <p:cNvSpPr>
                <a:spLocks noChangeArrowheads="1"/>
              </p:cNvSpPr>
              <p:nvPr/>
            </p:nvSpPr>
            <p:spPr bwMode="auto">
              <a:xfrm>
                <a:off x="4531" y="1569"/>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2" name="Rectangle 520"/>
              <p:cNvSpPr>
                <a:spLocks noChangeArrowheads="1"/>
              </p:cNvSpPr>
              <p:nvPr/>
            </p:nvSpPr>
            <p:spPr bwMode="auto">
              <a:xfrm>
                <a:off x="4309" y="1667"/>
                <a:ext cx="32"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3" name="Rectangle 521"/>
              <p:cNvSpPr>
                <a:spLocks noChangeArrowheads="1"/>
              </p:cNvSpPr>
              <p:nvPr/>
            </p:nvSpPr>
            <p:spPr bwMode="auto">
              <a:xfrm>
                <a:off x="4383" y="1667"/>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4" name="Rectangle 522"/>
              <p:cNvSpPr>
                <a:spLocks noChangeArrowheads="1"/>
              </p:cNvSpPr>
              <p:nvPr/>
            </p:nvSpPr>
            <p:spPr bwMode="auto">
              <a:xfrm>
                <a:off x="4457" y="1667"/>
                <a:ext cx="35"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5" name="Rectangle 523"/>
              <p:cNvSpPr>
                <a:spLocks noChangeArrowheads="1"/>
              </p:cNvSpPr>
              <p:nvPr/>
            </p:nvSpPr>
            <p:spPr bwMode="auto">
              <a:xfrm>
                <a:off x="4531" y="1667"/>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6" name="Rectangle 524"/>
              <p:cNvSpPr>
                <a:spLocks noChangeArrowheads="1"/>
              </p:cNvSpPr>
              <p:nvPr/>
            </p:nvSpPr>
            <p:spPr bwMode="auto">
              <a:xfrm>
                <a:off x="4309" y="1763"/>
                <a:ext cx="32" cy="6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7" name="Rectangle 525"/>
              <p:cNvSpPr>
                <a:spLocks noChangeArrowheads="1"/>
              </p:cNvSpPr>
              <p:nvPr/>
            </p:nvSpPr>
            <p:spPr bwMode="auto">
              <a:xfrm>
                <a:off x="4383" y="1763"/>
                <a:ext cx="35" cy="6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8" name="Rectangle 526"/>
              <p:cNvSpPr>
                <a:spLocks noChangeArrowheads="1"/>
              </p:cNvSpPr>
              <p:nvPr/>
            </p:nvSpPr>
            <p:spPr bwMode="auto">
              <a:xfrm>
                <a:off x="4457" y="1763"/>
                <a:ext cx="35" cy="6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9" name="Rectangle 527"/>
              <p:cNvSpPr>
                <a:spLocks noChangeArrowheads="1"/>
              </p:cNvSpPr>
              <p:nvPr/>
            </p:nvSpPr>
            <p:spPr bwMode="auto">
              <a:xfrm>
                <a:off x="4531" y="1763"/>
                <a:ext cx="35" cy="6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0" name="Rectangle 528"/>
              <p:cNvSpPr>
                <a:spLocks noChangeArrowheads="1"/>
              </p:cNvSpPr>
              <p:nvPr/>
            </p:nvSpPr>
            <p:spPr bwMode="auto">
              <a:xfrm>
                <a:off x="4309" y="1862"/>
                <a:ext cx="32"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1" name="Rectangle 529"/>
              <p:cNvSpPr>
                <a:spLocks noChangeArrowheads="1"/>
              </p:cNvSpPr>
              <p:nvPr/>
            </p:nvSpPr>
            <p:spPr bwMode="auto">
              <a:xfrm>
                <a:off x="4383" y="1862"/>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2" name="Rectangle 530"/>
              <p:cNvSpPr>
                <a:spLocks noChangeArrowheads="1"/>
              </p:cNvSpPr>
              <p:nvPr/>
            </p:nvSpPr>
            <p:spPr bwMode="auto">
              <a:xfrm>
                <a:off x="4457" y="1862"/>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3" name="Rectangle 531"/>
              <p:cNvSpPr>
                <a:spLocks noChangeArrowheads="1"/>
              </p:cNvSpPr>
              <p:nvPr/>
            </p:nvSpPr>
            <p:spPr bwMode="auto">
              <a:xfrm>
                <a:off x="4531" y="1862"/>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4" name="Rectangle 532"/>
              <p:cNvSpPr>
                <a:spLocks noChangeArrowheads="1"/>
              </p:cNvSpPr>
              <p:nvPr/>
            </p:nvSpPr>
            <p:spPr bwMode="auto">
              <a:xfrm>
                <a:off x="4309" y="1958"/>
                <a:ext cx="32"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5" name="Rectangle 533"/>
              <p:cNvSpPr>
                <a:spLocks noChangeArrowheads="1"/>
              </p:cNvSpPr>
              <p:nvPr/>
            </p:nvSpPr>
            <p:spPr bwMode="auto">
              <a:xfrm>
                <a:off x="4383" y="1958"/>
                <a:ext cx="35"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6" name="Rectangle 534"/>
              <p:cNvSpPr>
                <a:spLocks noChangeArrowheads="1"/>
              </p:cNvSpPr>
              <p:nvPr/>
            </p:nvSpPr>
            <p:spPr bwMode="auto">
              <a:xfrm>
                <a:off x="4457" y="1958"/>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7" name="Rectangle 535"/>
              <p:cNvSpPr>
                <a:spLocks noChangeArrowheads="1"/>
              </p:cNvSpPr>
              <p:nvPr/>
            </p:nvSpPr>
            <p:spPr bwMode="auto">
              <a:xfrm>
                <a:off x="4531" y="1958"/>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8" name="Rectangle 536"/>
              <p:cNvSpPr>
                <a:spLocks noChangeArrowheads="1"/>
              </p:cNvSpPr>
              <p:nvPr/>
            </p:nvSpPr>
            <p:spPr bwMode="auto">
              <a:xfrm>
                <a:off x="4309" y="2054"/>
                <a:ext cx="32" cy="6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9" name="Rectangle 537"/>
              <p:cNvSpPr>
                <a:spLocks noChangeArrowheads="1"/>
              </p:cNvSpPr>
              <p:nvPr/>
            </p:nvSpPr>
            <p:spPr bwMode="auto">
              <a:xfrm>
                <a:off x="4383" y="2054"/>
                <a:ext cx="35" cy="6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0" name="Rectangle 538"/>
              <p:cNvSpPr>
                <a:spLocks noChangeArrowheads="1"/>
              </p:cNvSpPr>
              <p:nvPr/>
            </p:nvSpPr>
            <p:spPr bwMode="auto">
              <a:xfrm>
                <a:off x="4457" y="2054"/>
                <a:ext cx="35" cy="6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1" name="Rectangle 539"/>
              <p:cNvSpPr>
                <a:spLocks noChangeArrowheads="1"/>
              </p:cNvSpPr>
              <p:nvPr/>
            </p:nvSpPr>
            <p:spPr bwMode="auto">
              <a:xfrm>
                <a:off x="4531" y="2054"/>
                <a:ext cx="35" cy="6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2" name="Rectangle 540"/>
              <p:cNvSpPr>
                <a:spLocks noChangeArrowheads="1"/>
              </p:cNvSpPr>
              <p:nvPr/>
            </p:nvSpPr>
            <p:spPr bwMode="auto">
              <a:xfrm>
                <a:off x="4309" y="2244"/>
                <a:ext cx="32"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3" name="Rectangle 541"/>
              <p:cNvSpPr>
                <a:spLocks noChangeArrowheads="1"/>
              </p:cNvSpPr>
              <p:nvPr/>
            </p:nvSpPr>
            <p:spPr bwMode="auto">
              <a:xfrm>
                <a:off x="4383" y="2244"/>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4" name="Rectangle 542"/>
              <p:cNvSpPr>
                <a:spLocks noChangeArrowheads="1"/>
              </p:cNvSpPr>
              <p:nvPr/>
            </p:nvSpPr>
            <p:spPr bwMode="auto">
              <a:xfrm>
                <a:off x="4457" y="2244"/>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5" name="Rectangle 543"/>
              <p:cNvSpPr>
                <a:spLocks noChangeArrowheads="1"/>
              </p:cNvSpPr>
              <p:nvPr/>
            </p:nvSpPr>
            <p:spPr bwMode="auto">
              <a:xfrm>
                <a:off x="4531" y="2244"/>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6" name="Rectangle 544"/>
              <p:cNvSpPr>
                <a:spLocks noChangeArrowheads="1"/>
              </p:cNvSpPr>
              <p:nvPr/>
            </p:nvSpPr>
            <p:spPr bwMode="auto">
              <a:xfrm>
                <a:off x="4309" y="2145"/>
                <a:ext cx="32"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7" name="Rectangle 545"/>
              <p:cNvSpPr>
                <a:spLocks noChangeArrowheads="1"/>
              </p:cNvSpPr>
              <p:nvPr/>
            </p:nvSpPr>
            <p:spPr bwMode="auto">
              <a:xfrm>
                <a:off x="4383" y="2145"/>
                <a:ext cx="35" cy="6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8" name="Rectangle 546"/>
              <p:cNvSpPr>
                <a:spLocks noChangeArrowheads="1"/>
              </p:cNvSpPr>
              <p:nvPr/>
            </p:nvSpPr>
            <p:spPr bwMode="auto">
              <a:xfrm>
                <a:off x="4457" y="2145"/>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9" name="Rectangle 547"/>
              <p:cNvSpPr>
                <a:spLocks noChangeArrowheads="1"/>
              </p:cNvSpPr>
              <p:nvPr/>
            </p:nvSpPr>
            <p:spPr bwMode="auto">
              <a:xfrm>
                <a:off x="4531" y="2145"/>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0" name="Rectangle 548"/>
              <p:cNvSpPr>
                <a:spLocks noChangeArrowheads="1"/>
              </p:cNvSpPr>
              <p:nvPr/>
            </p:nvSpPr>
            <p:spPr bwMode="auto">
              <a:xfrm>
                <a:off x="4309" y="2343"/>
                <a:ext cx="32"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1" name="Rectangle 549"/>
              <p:cNvSpPr>
                <a:spLocks noChangeArrowheads="1"/>
              </p:cNvSpPr>
              <p:nvPr/>
            </p:nvSpPr>
            <p:spPr bwMode="auto">
              <a:xfrm>
                <a:off x="4383" y="2343"/>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2" name="Rectangle 550"/>
              <p:cNvSpPr>
                <a:spLocks noChangeArrowheads="1"/>
              </p:cNvSpPr>
              <p:nvPr/>
            </p:nvSpPr>
            <p:spPr bwMode="auto">
              <a:xfrm>
                <a:off x="4457" y="2343"/>
                <a:ext cx="35"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3" name="Rectangle 551"/>
              <p:cNvSpPr>
                <a:spLocks noChangeArrowheads="1"/>
              </p:cNvSpPr>
              <p:nvPr/>
            </p:nvSpPr>
            <p:spPr bwMode="auto">
              <a:xfrm>
                <a:off x="4531" y="2343"/>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4" name="Rectangle 552"/>
              <p:cNvSpPr>
                <a:spLocks noChangeArrowheads="1"/>
              </p:cNvSpPr>
              <p:nvPr/>
            </p:nvSpPr>
            <p:spPr bwMode="auto">
              <a:xfrm>
                <a:off x="4309" y="2441"/>
                <a:ext cx="32" cy="6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5" name="Rectangle 553"/>
              <p:cNvSpPr>
                <a:spLocks noChangeArrowheads="1"/>
              </p:cNvSpPr>
              <p:nvPr/>
            </p:nvSpPr>
            <p:spPr bwMode="auto">
              <a:xfrm>
                <a:off x="4383" y="2441"/>
                <a:ext cx="35" cy="6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6" name="Rectangle 554"/>
              <p:cNvSpPr>
                <a:spLocks noChangeArrowheads="1"/>
              </p:cNvSpPr>
              <p:nvPr/>
            </p:nvSpPr>
            <p:spPr bwMode="auto">
              <a:xfrm>
                <a:off x="4457" y="2441"/>
                <a:ext cx="35" cy="6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7" name="Rectangle 555"/>
              <p:cNvSpPr>
                <a:spLocks noChangeArrowheads="1"/>
              </p:cNvSpPr>
              <p:nvPr/>
            </p:nvSpPr>
            <p:spPr bwMode="auto">
              <a:xfrm>
                <a:off x="4531" y="2441"/>
                <a:ext cx="35" cy="6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8" name="Rectangle 556"/>
              <p:cNvSpPr>
                <a:spLocks noChangeArrowheads="1"/>
              </p:cNvSpPr>
              <p:nvPr/>
            </p:nvSpPr>
            <p:spPr bwMode="auto">
              <a:xfrm>
                <a:off x="4309" y="2542"/>
                <a:ext cx="32"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9" name="Rectangle 557"/>
              <p:cNvSpPr>
                <a:spLocks noChangeArrowheads="1"/>
              </p:cNvSpPr>
              <p:nvPr/>
            </p:nvSpPr>
            <p:spPr bwMode="auto">
              <a:xfrm>
                <a:off x="4383" y="2542"/>
                <a:ext cx="35"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0" name="Rectangle 558"/>
              <p:cNvSpPr>
                <a:spLocks noChangeArrowheads="1"/>
              </p:cNvSpPr>
              <p:nvPr/>
            </p:nvSpPr>
            <p:spPr bwMode="auto">
              <a:xfrm>
                <a:off x="4457" y="2542"/>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1" name="Rectangle 559"/>
              <p:cNvSpPr>
                <a:spLocks noChangeArrowheads="1"/>
              </p:cNvSpPr>
              <p:nvPr/>
            </p:nvSpPr>
            <p:spPr bwMode="auto">
              <a:xfrm>
                <a:off x="4531" y="2542"/>
                <a:ext cx="35"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2" name="Rectangle 560"/>
              <p:cNvSpPr>
                <a:spLocks noChangeArrowheads="1"/>
              </p:cNvSpPr>
              <p:nvPr/>
            </p:nvSpPr>
            <p:spPr bwMode="auto">
              <a:xfrm>
                <a:off x="4056" y="2054"/>
                <a:ext cx="34" cy="6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3" name="Rectangle 561"/>
              <p:cNvSpPr>
                <a:spLocks noChangeArrowheads="1"/>
              </p:cNvSpPr>
              <p:nvPr/>
            </p:nvSpPr>
            <p:spPr bwMode="auto">
              <a:xfrm>
                <a:off x="4130" y="2054"/>
                <a:ext cx="34" cy="6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4" name="Rectangle 562"/>
              <p:cNvSpPr>
                <a:spLocks noChangeArrowheads="1"/>
              </p:cNvSpPr>
              <p:nvPr/>
            </p:nvSpPr>
            <p:spPr bwMode="auto">
              <a:xfrm>
                <a:off x="4206" y="2054"/>
                <a:ext cx="32" cy="6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5" name="Rectangle 563"/>
              <p:cNvSpPr>
                <a:spLocks noChangeArrowheads="1"/>
              </p:cNvSpPr>
              <p:nvPr/>
            </p:nvSpPr>
            <p:spPr bwMode="auto">
              <a:xfrm>
                <a:off x="4056" y="2153"/>
                <a:ext cx="34"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6" name="Rectangle 564"/>
              <p:cNvSpPr>
                <a:spLocks noChangeArrowheads="1"/>
              </p:cNvSpPr>
              <p:nvPr/>
            </p:nvSpPr>
            <p:spPr bwMode="auto">
              <a:xfrm>
                <a:off x="4130" y="2153"/>
                <a:ext cx="34"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7" name="Rectangle 565"/>
              <p:cNvSpPr>
                <a:spLocks noChangeArrowheads="1"/>
              </p:cNvSpPr>
              <p:nvPr/>
            </p:nvSpPr>
            <p:spPr bwMode="auto">
              <a:xfrm>
                <a:off x="4206" y="2153"/>
                <a:ext cx="32"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8" name="Rectangle 566"/>
              <p:cNvSpPr>
                <a:spLocks noChangeArrowheads="1"/>
              </p:cNvSpPr>
              <p:nvPr/>
            </p:nvSpPr>
            <p:spPr bwMode="auto">
              <a:xfrm>
                <a:off x="4056" y="2241"/>
                <a:ext cx="34" cy="6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9" name="Rectangle 567"/>
              <p:cNvSpPr>
                <a:spLocks noChangeArrowheads="1"/>
              </p:cNvSpPr>
              <p:nvPr/>
            </p:nvSpPr>
            <p:spPr bwMode="auto">
              <a:xfrm>
                <a:off x="4130" y="2241"/>
                <a:ext cx="34" cy="6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0" name="Rectangle 568"/>
              <p:cNvSpPr>
                <a:spLocks noChangeArrowheads="1"/>
              </p:cNvSpPr>
              <p:nvPr/>
            </p:nvSpPr>
            <p:spPr bwMode="auto">
              <a:xfrm>
                <a:off x="4206" y="2241"/>
                <a:ext cx="32" cy="6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1" name="Rectangle 569"/>
              <p:cNvSpPr>
                <a:spLocks noChangeArrowheads="1"/>
              </p:cNvSpPr>
              <p:nvPr/>
            </p:nvSpPr>
            <p:spPr bwMode="auto">
              <a:xfrm>
                <a:off x="4056" y="2333"/>
                <a:ext cx="34" cy="6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2" name="Rectangle 570"/>
              <p:cNvSpPr>
                <a:spLocks noChangeArrowheads="1"/>
              </p:cNvSpPr>
              <p:nvPr/>
            </p:nvSpPr>
            <p:spPr bwMode="auto">
              <a:xfrm>
                <a:off x="4130" y="2333"/>
                <a:ext cx="34" cy="6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3" name="Rectangle 571"/>
              <p:cNvSpPr>
                <a:spLocks noChangeArrowheads="1"/>
              </p:cNvSpPr>
              <p:nvPr/>
            </p:nvSpPr>
            <p:spPr bwMode="auto">
              <a:xfrm>
                <a:off x="4206" y="2333"/>
                <a:ext cx="32" cy="6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4" name="Rectangle 572"/>
              <p:cNvSpPr>
                <a:spLocks noChangeArrowheads="1"/>
              </p:cNvSpPr>
              <p:nvPr/>
            </p:nvSpPr>
            <p:spPr bwMode="auto">
              <a:xfrm>
                <a:off x="4056" y="2421"/>
                <a:ext cx="34" cy="6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5" name="Rectangle 573"/>
              <p:cNvSpPr>
                <a:spLocks noChangeArrowheads="1"/>
              </p:cNvSpPr>
              <p:nvPr/>
            </p:nvSpPr>
            <p:spPr bwMode="auto">
              <a:xfrm>
                <a:off x="4130" y="2421"/>
                <a:ext cx="34" cy="6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6" name="Rectangle 574"/>
              <p:cNvSpPr>
                <a:spLocks noChangeArrowheads="1"/>
              </p:cNvSpPr>
              <p:nvPr/>
            </p:nvSpPr>
            <p:spPr bwMode="auto">
              <a:xfrm>
                <a:off x="4206" y="2421"/>
                <a:ext cx="32" cy="6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7" name="Rectangle 575"/>
              <p:cNvSpPr>
                <a:spLocks noChangeArrowheads="1"/>
              </p:cNvSpPr>
              <p:nvPr/>
            </p:nvSpPr>
            <p:spPr bwMode="auto">
              <a:xfrm>
                <a:off x="4056" y="2513"/>
                <a:ext cx="34" cy="6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8" name="Rectangle 576"/>
              <p:cNvSpPr>
                <a:spLocks noChangeArrowheads="1"/>
              </p:cNvSpPr>
              <p:nvPr/>
            </p:nvSpPr>
            <p:spPr bwMode="auto">
              <a:xfrm>
                <a:off x="4130" y="2513"/>
                <a:ext cx="34" cy="6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9" name="Rectangle 577"/>
              <p:cNvSpPr>
                <a:spLocks noChangeArrowheads="1"/>
              </p:cNvSpPr>
              <p:nvPr/>
            </p:nvSpPr>
            <p:spPr bwMode="auto">
              <a:xfrm>
                <a:off x="4206" y="2513"/>
                <a:ext cx="32" cy="6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0" name="Rectangle 578"/>
              <p:cNvSpPr>
                <a:spLocks noChangeArrowheads="1"/>
              </p:cNvSpPr>
              <p:nvPr/>
            </p:nvSpPr>
            <p:spPr bwMode="auto">
              <a:xfrm>
                <a:off x="4457" y="1342"/>
                <a:ext cx="109" cy="6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1" name="Rectangle 579"/>
              <p:cNvSpPr>
                <a:spLocks noChangeArrowheads="1"/>
              </p:cNvSpPr>
              <p:nvPr/>
            </p:nvSpPr>
            <p:spPr bwMode="auto">
              <a:xfrm>
                <a:off x="4341" y="1300"/>
                <a:ext cx="23" cy="10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2" name="Freeform 580"/>
              <p:cNvSpPr>
                <a:spLocks/>
              </p:cNvSpPr>
              <p:nvPr/>
            </p:nvSpPr>
            <p:spPr bwMode="auto">
              <a:xfrm>
                <a:off x="3605" y="1961"/>
                <a:ext cx="254" cy="680"/>
              </a:xfrm>
              <a:custGeom>
                <a:avLst/>
                <a:gdLst>
                  <a:gd name="T0" fmla="*/ 0 w 254"/>
                  <a:gd name="T1" fmla="*/ 162 h 680"/>
                  <a:gd name="T2" fmla="*/ 254 w 254"/>
                  <a:gd name="T3" fmla="*/ 0 h 680"/>
                  <a:gd name="T4" fmla="*/ 254 w 254"/>
                  <a:gd name="T5" fmla="*/ 680 h 680"/>
                  <a:gd name="T6" fmla="*/ 0 w 254"/>
                  <a:gd name="T7" fmla="*/ 680 h 680"/>
                  <a:gd name="T8" fmla="*/ 0 w 254"/>
                  <a:gd name="T9" fmla="*/ 162 h 680"/>
                </a:gdLst>
                <a:ahLst/>
                <a:cxnLst>
                  <a:cxn ang="0">
                    <a:pos x="T0" y="T1"/>
                  </a:cxn>
                  <a:cxn ang="0">
                    <a:pos x="T2" y="T3"/>
                  </a:cxn>
                  <a:cxn ang="0">
                    <a:pos x="T4" y="T5"/>
                  </a:cxn>
                  <a:cxn ang="0">
                    <a:pos x="T6" y="T7"/>
                  </a:cxn>
                  <a:cxn ang="0">
                    <a:pos x="T8" y="T9"/>
                  </a:cxn>
                </a:cxnLst>
                <a:rect l="0" t="0" r="r" b="b"/>
                <a:pathLst>
                  <a:path w="254" h="680">
                    <a:moveTo>
                      <a:pt x="0" y="162"/>
                    </a:moveTo>
                    <a:lnTo>
                      <a:pt x="254" y="0"/>
                    </a:lnTo>
                    <a:lnTo>
                      <a:pt x="254" y="680"/>
                    </a:lnTo>
                    <a:lnTo>
                      <a:pt x="0" y="680"/>
                    </a:lnTo>
                    <a:lnTo>
                      <a:pt x="0" y="16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3" name="Rectangle 581"/>
              <p:cNvSpPr>
                <a:spLocks noChangeArrowheads="1"/>
              </p:cNvSpPr>
              <p:nvPr/>
            </p:nvSpPr>
            <p:spPr bwMode="auto">
              <a:xfrm>
                <a:off x="3028" y="2027"/>
                <a:ext cx="274" cy="6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4" name="Rectangle 582"/>
              <p:cNvSpPr>
                <a:spLocks noChangeArrowheads="1"/>
              </p:cNvSpPr>
              <p:nvPr/>
            </p:nvSpPr>
            <p:spPr bwMode="auto">
              <a:xfrm>
                <a:off x="3233" y="1675"/>
                <a:ext cx="266" cy="96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5" name="Freeform 583"/>
              <p:cNvSpPr>
                <a:spLocks/>
              </p:cNvSpPr>
              <p:nvPr/>
            </p:nvSpPr>
            <p:spPr bwMode="auto">
              <a:xfrm>
                <a:off x="3297" y="1579"/>
                <a:ext cx="138" cy="96"/>
              </a:xfrm>
              <a:custGeom>
                <a:avLst/>
                <a:gdLst>
                  <a:gd name="T0" fmla="*/ 103 w 138"/>
                  <a:gd name="T1" fmla="*/ 0 h 96"/>
                  <a:gd name="T2" fmla="*/ 37 w 138"/>
                  <a:gd name="T3" fmla="*/ 0 h 96"/>
                  <a:gd name="T4" fmla="*/ 0 w 138"/>
                  <a:gd name="T5" fmla="*/ 96 h 96"/>
                  <a:gd name="T6" fmla="*/ 138 w 138"/>
                  <a:gd name="T7" fmla="*/ 96 h 96"/>
                  <a:gd name="T8" fmla="*/ 103 w 138"/>
                  <a:gd name="T9" fmla="*/ 0 h 96"/>
                </a:gdLst>
                <a:ahLst/>
                <a:cxnLst>
                  <a:cxn ang="0">
                    <a:pos x="T0" y="T1"/>
                  </a:cxn>
                  <a:cxn ang="0">
                    <a:pos x="T2" y="T3"/>
                  </a:cxn>
                  <a:cxn ang="0">
                    <a:pos x="T4" y="T5"/>
                  </a:cxn>
                  <a:cxn ang="0">
                    <a:pos x="T6" y="T7"/>
                  </a:cxn>
                  <a:cxn ang="0">
                    <a:pos x="T8" y="T9"/>
                  </a:cxn>
                </a:cxnLst>
                <a:rect l="0" t="0" r="r" b="b"/>
                <a:pathLst>
                  <a:path w="138" h="96">
                    <a:moveTo>
                      <a:pt x="103" y="0"/>
                    </a:moveTo>
                    <a:lnTo>
                      <a:pt x="37" y="0"/>
                    </a:lnTo>
                    <a:lnTo>
                      <a:pt x="0" y="96"/>
                    </a:lnTo>
                    <a:lnTo>
                      <a:pt x="138" y="96"/>
                    </a:lnTo>
                    <a:lnTo>
                      <a:pt x="10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6" name="Rectangle 584"/>
              <p:cNvSpPr>
                <a:spLocks noChangeArrowheads="1"/>
              </p:cNvSpPr>
              <p:nvPr/>
            </p:nvSpPr>
            <p:spPr bwMode="auto">
              <a:xfrm>
                <a:off x="3354" y="1285"/>
                <a:ext cx="24" cy="33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7" name="Rectangle 585"/>
              <p:cNvSpPr>
                <a:spLocks noChangeArrowheads="1"/>
              </p:cNvSpPr>
              <p:nvPr/>
            </p:nvSpPr>
            <p:spPr bwMode="auto">
              <a:xfrm>
                <a:off x="3267" y="1707"/>
                <a:ext cx="27"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8" name="Rectangle 586"/>
              <p:cNvSpPr>
                <a:spLocks noChangeArrowheads="1"/>
              </p:cNvSpPr>
              <p:nvPr/>
            </p:nvSpPr>
            <p:spPr bwMode="auto">
              <a:xfrm>
                <a:off x="3324" y="1707"/>
                <a:ext cx="27"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9" name="Rectangle 587"/>
              <p:cNvSpPr>
                <a:spLocks noChangeArrowheads="1"/>
              </p:cNvSpPr>
              <p:nvPr/>
            </p:nvSpPr>
            <p:spPr bwMode="auto">
              <a:xfrm>
                <a:off x="3381" y="1707"/>
                <a:ext cx="27" cy="6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0" name="Rectangle 588"/>
              <p:cNvSpPr>
                <a:spLocks noChangeArrowheads="1"/>
              </p:cNvSpPr>
              <p:nvPr/>
            </p:nvSpPr>
            <p:spPr bwMode="auto">
              <a:xfrm>
                <a:off x="3437" y="1707"/>
                <a:ext cx="27"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1" name="Rectangle 589"/>
              <p:cNvSpPr>
                <a:spLocks noChangeArrowheads="1"/>
              </p:cNvSpPr>
              <p:nvPr/>
            </p:nvSpPr>
            <p:spPr bwMode="auto">
              <a:xfrm>
                <a:off x="3267" y="1798"/>
                <a:ext cx="27"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2" name="Rectangle 590"/>
              <p:cNvSpPr>
                <a:spLocks noChangeArrowheads="1"/>
              </p:cNvSpPr>
              <p:nvPr/>
            </p:nvSpPr>
            <p:spPr bwMode="auto">
              <a:xfrm>
                <a:off x="3324" y="1798"/>
                <a:ext cx="27" cy="6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3" name="Rectangle 591"/>
              <p:cNvSpPr>
                <a:spLocks noChangeArrowheads="1"/>
              </p:cNvSpPr>
              <p:nvPr/>
            </p:nvSpPr>
            <p:spPr bwMode="auto">
              <a:xfrm>
                <a:off x="3381" y="1798"/>
                <a:ext cx="27"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4" name="Rectangle 592"/>
              <p:cNvSpPr>
                <a:spLocks noChangeArrowheads="1"/>
              </p:cNvSpPr>
              <p:nvPr/>
            </p:nvSpPr>
            <p:spPr bwMode="auto">
              <a:xfrm>
                <a:off x="3437" y="1798"/>
                <a:ext cx="27"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5" name="Rectangle 593"/>
              <p:cNvSpPr>
                <a:spLocks noChangeArrowheads="1"/>
              </p:cNvSpPr>
              <p:nvPr/>
            </p:nvSpPr>
            <p:spPr bwMode="auto">
              <a:xfrm>
                <a:off x="3267" y="1887"/>
                <a:ext cx="27"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6" name="Rectangle 594"/>
              <p:cNvSpPr>
                <a:spLocks noChangeArrowheads="1"/>
              </p:cNvSpPr>
              <p:nvPr/>
            </p:nvSpPr>
            <p:spPr bwMode="auto">
              <a:xfrm>
                <a:off x="3324" y="1887"/>
                <a:ext cx="27"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7" name="Rectangle 595"/>
              <p:cNvSpPr>
                <a:spLocks noChangeArrowheads="1"/>
              </p:cNvSpPr>
              <p:nvPr/>
            </p:nvSpPr>
            <p:spPr bwMode="auto">
              <a:xfrm>
                <a:off x="3381" y="1887"/>
                <a:ext cx="27"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8" name="Rectangle 596"/>
              <p:cNvSpPr>
                <a:spLocks noChangeArrowheads="1"/>
              </p:cNvSpPr>
              <p:nvPr/>
            </p:nvSpPr>
            <p:spPr bwMode="auto">
              <a:xfrm>
                <a:off x="3437" y="1887"/>
                <a:ext cx="27"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9" name="Rectangle 597"/>
              <p:cNvSpPr>
                <a:spLocks noChangeArrowheads="1"/>
              </p:cNvSpPr>
              <p:nvPr/>
            </p:nvSpPr>
            <p:spPr bwMode="auto">
              <a:xfrm>
                <a:off x="3267" y="1978"/>
                <a:ext cx="27" cy="61"/>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0" name="Rectangle 598"/>
              <p:cNvSpPr>
                <a:spLocks noChangeArrowheads="1"/>
              </p:cNvSpPr>
              <p:nvPr/>
            </p:nvSpPr>
            <p:spPr bwMode="auto">
              <a:xfrm>
                <a:off x="3324" y="1978"/>
                <a:ext cx="27"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1" name="Rectangle 599"/>
              <p:cNvSpPr>
                <a:spLocks noChangeArrowheads="1"/>
              </p:cNvSpPr>
              <p:nvPr/>
            </p:nvSpPr>
            <p:spPr bwMode="auto">
              <a:xfrm>
                <a:off x="3381" y="1978"/>
                <a:ext cx="27"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2" name="Rectangle 600"/>
              <p:cNvSpPr>
                <a:spLocks noChangeArrowheads="1"/>
              </p:cNvSpPr>
              <p:nvPr/>
            </p:nvSpPr>
            <p:spPr bwMode="auto">
              <a:xfrm>
                <a:off x="3437" y="1978"/>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3" name="Rectangle 601"/>
              <p:cNvSpPr>
                <a:spLocks noChangeArrowheads="1"/>
              </p:cNvSpPr>
              <p:nvPr/>
            </p:nvSpPr>
            <p:spPr bwMode="auto">
              <a:xfrm>
                <a:off x="3267" y="2069"/>
                <a:ext cx="27"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4" name="Rectangle 602"/>
              <p:cNvSpPr>
                <a:spLocks noChangeArrowheads="1"/>
              </p:cNvSpPr>
              <p:nvPr/>
            </p:nvSpPr>
            <p:spPr bwMode="auto">
              <a:xfrm>
                <a:off x="3324" y="2069"/>
                <a:ext cx="27" cy="6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5" name="Rectangle 603"/>
              <p:cNvSpPr>
                <a:spLocks noChangeArrowheads="1"/>
              </p:cNvSpPr>
              <p:nvPr/>
            </p:nvSpPr>
            <p:spPr bwMode="auto">
              <a:xfrm>
                <a:off x="3381" y="2069"/>
                <a:ext cx="27"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6" name="Rectangle 604"/>
              <p:cNvSpPr>
                <a:spLocks noChangeArrowheads="1"/>
              </p:cNvSpPr>
              <p:nvPr/>
            </p:nvSpPr>
            <p:spPr bwMode="auto">
              <a:xfrm>
                <a:off x="3437" y="2069"/>
                <a:ext cx="27" cy="62"/>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7" name="Rectangle 605"/>
              <p:cNvSpPr>
                <a:spLocks noChangeArrowheads="1"/>
              </p:cNvSpPr>
              <p:nvPr/>
            </p:nvSpPr>
            <p:spPr bwMode="auto">
              <a:xfrm>
                <a:off x="3267" y="2158"/>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8" name="Rectangle 606"/>
              <p:cNvSpPr>
                <a:spLocks noChangeArrowheads="1"/>
              </p:cNvSpPr>
              <p:nvPr/>
            </p:nvSpPr>
            <p:spPr bwMode="auto">
              <a:xfrm>
                <a:off x="3324" y="2158"/>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9" name="Rectangle 607"/>
              <p:cNvSpPr>
                <a:spLocks noChangeArrowheads="1"/>
              </p:cNvSpPr>
              <p:nvPr/>
            </p:nvSpPr>
            <p:spPr bwMode="auto">
              <a:xfrm>
                <a:off x="3381" y="2158"/>
                <a:ext cx="27"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31" name="Rectangle 609"/>
            <p:cNvSpPr>
              <a:spLocks noChangeArrowheads="1"/>
            </p:cNvSpPr>
            <p:nvPr/>
          </p:nvSpPr>
          <p:spPr bwMode="auto">
            <a:xfrm>
              <a:off x="3437" y="2158"/>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 name="Rectangle 610"/>
            <p:cNvSpPr>
              <a:spLocks noChangeArrowheads="1"/>
            </p:cNvSpPr>
            <p:nvPr/>
          </p:nvSpPr>
          <p:spPr bwMode="auto">
            <a:xfrm>
              <a:off x="3267" y="2249"/>
              <a:ext cx="27" cy="61"/>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 name="Rectangle 611"/>
            <p:cNvSpPr>
              <a:spLocks noChangeArrowheads="1"/>
            </p:cNvSpPr>
            <p:nvPr/>
          </p:nvSpPr>
          <p:spPr bwMode="auto">
            <a:xfrm>
              <a:off x="3324" y="2249"/>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 name="Rectangle 612"/>
            <p:cNvSpPr>
              <a:spLocks noChangeArrowheads="1"/>
            </p:cNvSpPr>
            <p:nvPr/>
          </p:nvSpPr>
          <p:spPr bwMode="auto">
            <a:xfrm>
              <a:off x="3381" y="2249"/>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 name="Rectangle 613"/>
            <p:cNvSpPr>
              <a:spLocks noChangeArrowheads="1"/>
            </p:cNvSpPr>
            <p:nvPr/>
          </p:nvSpPr>
          <p:spPr bwMode="auto">
            <a:xfrm>
              <a:off x="3437" y="2249"/>
              <a:ext cx="27" cy="61"/>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 name="Rectangle 614"/>
            <p:cNvSpPr>
              <a:spLocks noChangeArrowheads="1"/>
            </p:cNvSpPr>
            <p:nvPr/>
          </p:nvSpPr>
          <p:spPr bwMode="auto">
            <a:xfrm>
              <a:off x="3267" y="2338"/>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 name="Rectangle 615"/>
            <p:cNvSpPr>
              <a:spLocks noChangeArrowheads="1"/>
            </p:cNvSpPr>
            <p:nvPr/>
          </p:nvSpPr>
          <p:spPr bwMode="auto">
            <a:xfrm>
              <a:off x="3324" y="2338"/>
              <a:ext cx="27"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 name="Rectangle 616"/>
            <p:cNvSpPr>
              <a:spLocks noChangeArrowheads="1"/>
            </p:cNvSpPr>
            <p:nvPr/>
          </p:nvSpPr>
          <p:spPr bwMode="auto">
            <a:xfrm>
              <a:off x="3381" y="2338"/>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 name="Rectangle 617"/>
            <p:cNvSpPr>
              <a:spLocks noChangeArrowheads="1"/>
            </p:cNvSpPr>
            <p:nvPr/>
          </p:nvSpPr>
          <p:spPr bwMode="auto">
            <a:xfrm>
              <a:off x="3437" y="2338"/>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 name="Rectangle 618"/>
            <p:cNvSpPr>
              <a:spLocks noChangeArrowheads="1"/>
            </p:cNvSpPr>
            <p:nvPr/>
          </p:nvSpPr>
          <p:spPr bwMode="auto">
            <a:xfrm>
              <a:off x="3267" y="2429"/>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 name="Rectangle 619"/>
            <p:cNvSpPr>
              <a:spLocks noChangeArrowheads="1"/>
            </p:cNvSpPr>
            <p:nvPr/>
          </p:nvSpPr>
          <p:spPr bwMode="auto">
            <a:xfrm>
              <a:off x="3324" y="2429"/>
              <a:ext cx="27" cy="61"/>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 name="Rectangle 620"/>
            <p:cNvSpPr>
              <a:spLocks noChangeArrowheads="1"/>
            </p:cNvSpPr>
            <p:nvPr/>
          </p:nvSpPr>
          <p:spPr bwMode="auto">
            <a:xfrm>
              <a:off x="3381" y="2429"/>
              <a:ext cx="27"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3" name="Rectangle 621"/>
            <p:cNvSpPr>
              <a:spLocks noChangeArrowheads="1"/>
            </p:cNvSpPr>
            <p:nvPr/>
          </p:nvSpPr>
          <p:spPr bwMode="auto">
            <a:xfrm>
              <a:off x="3437" y="2429"/>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4" name="Rectangle 622"/>
            <p:cNvSpPr>
              <a:spLocks noChangeArrowheads="1"/>
            </p:cNvSpPr>
            <p:nvPr/>
          </p:nvSpPr>
          <p:spPr bwMode="auto">
            <a:xfrm>
              <a:off x="3267" y="2517"/>
              <a:ext cx="27"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5" name="Rectangle 623"/>
            <p:cNvSpPr>
              <a:spLocks noChangeArrowheads="1"/>
            </p:cNvSpPr>
            <p:nvPr/>
          </p:nvSpPr>
          <p:spPr bwMode="auto">
            <a:xfrm>
              <a:off x="3324" y="2517"/>
              <a:ext cx="27"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6" name="Rectangle 624"/>
            <p:cNvSpPr>
              <a:spLocks noChangeArrowheads="1"/>
            </p:cNvSpPr>
            <p:nvPr/>
          </p:nvSpPr>
          <p:spPr bwMode="auto">
            <a:xfrm>
              <a:off x="3381" y="2517"/>
              <a:ext cx="27"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7" name="Rectangle 625"/>
            <p:cNvSpPr>
              <a:spLocks noChangeArrowheads="1"/>
            </p:cNvSpPr>
            <p:nvPr/>
          </p:nvSpPr>
          <p:spPr bwMode="auto">
            <a:xfrm>
              <a:off x="3437" y="2517"/>
              <a:ext cx="27"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8" name="Line 626"/>
            <p:cNvSpPr>
              <a:spLocks noChangeShapeType="1"/>
            </p:cNvSpPr>
            <p:nvPr/>
          </p:nvSpPr>
          <p:spPr bwMode="auto">
            <a:xfrm>
              <a:off x="3819" y="1961"/>
              <a:ext cx="0" cy="680"/>
            </a:xfrm>
            <a:prstGeom prst="line">
              <a:avLst/>
            </a:prstGeom>
            <a:noFill/>
            <a:ln w="2698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9" name="Line 627"/>
            <p:cNvSpPr>
              <a:spLocks noChangeShapeType="1"/>
            </p:cNvSpPr>
            <p:nvPr/>
          </p:nvSpPr>
          <p:spPr bwMode="auto">
            <a:xfrm>
              <a:off x="3775" y="1961"/>
              <a:ext cx="0" cy="680"/>
            </a:xfrm>
            <a:prstGeom prst="line">
              <a:avLst/>
            </a:prstGeom>
            <a:noFill/>
            <a:ln w="2698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0" name="Line 628"/>
            <p:cNvSpPr>
              <a:spLocks noChangeShapeType="1"/>
            </p:cNvSpPr>
            <p:nvPr/>
          </p:nvSpPr>
          <p:spPr bwMode="auto">
            <a:xfrm>
              <a:off x="3730" y="1961"/>
              <a:ext cx="0" cy="680"/>
            </a:xfrm>
            <a:prstGeom prst="line">
              <a:avLst/>
            </a:prstGeom>
            <a:noFill/>
            <a:ln w="2698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1" name="Line 629"/>
            <p:cNvSpPr>
              <a:spLocks noChangeShapeType="1"/>
            </p:cNvSpPr>
            <p:nvPr/>
          </p:nvSpPr>
          <p:spPr bwMode="auto">
            <a:xfrm>
              <a:off x="3684" y="1961"/>
              <a:ext cx="0" cy="680"/>
            </a:xfrm>
            <a:prstGeom prst="line">
              <a:avLst/>
            </a:prstGeom>
            <a:noFill/>
            <a:ln w="2698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2" name="Line 630"/>
            <p:cNvSpPr>
              <a:spLocks noChangeShapeType="1"/>
            </p:cNvSpPr>
            <p:nvPr/>
          </p:nvSpPr>
          <p:spPr bwMode="auto">
            <a:xfrm>
              <a:off x="3639" y="1961"/>
              <a:ext cx="0" cy="680"/>
            </a:xfrm>
            <a:prstGeom prst="line">
              <a:avLst/>
            </a:prstGeom>
            <a:noFill/>
            <a:ln w="2698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3" name="Rectangle 631"/>
            <p:cNvSpPr>
              <a:spLocks noChangeArrowheads="1"/>
            </p:cNvSpPr>
            <p:nvPr/>
          </p:nvSpPr>
          <p:spPr bwMode="auto">
            <a:xfrm>
              <a:off x="4610" y="2027"/>
              <a:ext cx="241" cy="4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4" name="Rectangle 632"/>
            <p:cNvSpPr>
              <a:spLocks noChangeArrowheads="1"/>
            </p:cNvSpPr>
            <p:nvPr/>
          </p:nvSpPr>
          <p:spPr bwMode="auto">
            <a:xfrm>
              <a:off x="4610" y="2116"/>
              <a:ext cx="241" cy="5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5" name="Rectangle 633"/>
            <p:cNvSpPr>
              <a:spLocks noChangeArrowheads="1"/>
            </p:cNvSpPr>
            <p:nvPr/>
          </p:nvSpPr>
          <p:spPr bwMode="auto">
            <a:xfrm>
              <a:off x="4610" y="2207"/>
              <a:ext cx="241" cy="4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6" name="Rectangle 634"/>
            <p:cNvSpPr>
              <a:spLocks noChangeArrowheads="1"/>
            </p:cNvSpPr>
            <p:nvPr/>
          </p:nvSpPr>
          <p:spPr bwMode="auto">
            <a:xfrm>
              <a:off x="4610" y="2296"/>
              <a:ext cx="241" cy="5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7" name="Rectangle 635"/>
            <p:cNvSpPr>
              <a:spLocks noChangeArrowheads="1"/>
            </p:cNvSpPr>
            <p:nvPr/>
          </p:nvSpPr>
          <p:spPr bwMode="auto">
            <a:xfrm>
              <a:off x="4610" y="2387"/>
              <a:ext cx="241" cy="4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8" name="Rectangle 636"/>
            <p:cNvSpPr>
              <a:spLocks noChangeArrowheads="1"/>
            </p:cNvSpPr>
            <p:nvPr/>
          </p:nvSpPr>
          <p:spPr bwMode="auto">
            <a:xfrm>
              <a:off x="4610" y="2476"/>
              <a:ext cx="241" cy="5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9" name="Rectangle 637"/>
            <p:cNvSpPr>
              <a:spLocks noChangeArrowheads="1"/>
            </p:cNvSpPr>
            <p:nvPr/>
          </p:nvSpPr>
          <p:spPr bwMode="auto">
            <a:xfrm>
              <a:off x="4610" y="2567"/>
              <a:ext cx="241" cy="4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0" name="Rectangle 638"/>
            <p:cNvSpPr>
              <a:spLocks noChangeArrowheads="1"/>
            </p:cNvSpPr>
            <p:nvPr/>
          </p:nvSpPr>
          <p:spPr bwMode="auto">
            <a:xfrm>
              <a:off x="2302" y="1830"/>
              <a:ext cx="315" cy="801"/>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1" name="Rectangle 639"/>
            <p:cNvSpPr>
              <a:spLocks noChangeArrowheads="1"/>
            </p:cNvSpPr>
            <p:nvPr/>
          </p:nvSpPr>
          <p:spPr bwMode="auto">
            <a:xfrm>
              <a:off x="2341" y="1598"/>
              <a:ext cx="237" cy="232"/>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2" name="Freeform 640"/>
            <p:cNvSpPr>
              <a:spLocks/>
            </p:cNvSpPr>
            <p:nvPr/>
          </p:nvSpPr>
          <p:spPr bwMode="auto">
            <a:xfrm>
              <a:off x="2400" y="1446"/>
              <a:ext cx="118" cy="152"/>
            </a:xfrm>
            <a:custGeom>
              <a:avLst/>
              <a:gdLst>
                <a:gd name="T0" fmla="*/ 81 w 118"/>
                <a:gd name="T1" fmla="*/ 0 h 152"/>
                <a:gd name="T2" fmla="*/ 37 w 118"/>
                <a:gd name="T3" fmla="*/ 0 h 152"/>
                <a:gd name="T4" fmla="*/ 0 w 118"/>
                <a:gd name="T5" fmla="*/ 152 h 152"/>
                <a:gd name="T6" fmla="*/ 118 w 118"/>
                <a:gd name="T7" fmla="*/ 152 h 152"/>
                <a:gd name="T8" fmla="*/ 81 w 118"/>
                <a:gd name="T9" fmla="*/ 0 h 152"/>
              </a:gdLst>
              <a:ahLst/>
              <a:cxnLst>
                <a:cxn ang="0">
                  <a:pos x="T0" y="T1"/>
                </a:cxn>
                <a:cxn ang="0">
                  <a:pos x="T2" y="T3"/>
                </a:cxn>
                <a:cxn ang="0">
                  <a:pos x="T4" y="T5"/>
                </a:cxn>
                <a:cxn ang="0">
                  <a:pos x="T6" y="T7"/>
                </a:cxn>
                <a:cxn ang="0">
                  <a:pos x="T8" y="T9"/>
                </a:cxn>
              </a:cxnLst>
              <a:rect l="0" t="0" r="r" b="b"/>
              <a:pathLst>
                <a:path w="118" h="152">
                  <a:moveTo>
                    <a:pt x="81" y="0"/>
                  </a:moveTo>
                  <a:lnTo>
                    <a:pt x="37" y="0"/>
                  </a:lnTo>
                  <a:lnTo>
                    <a:pt x="0" y="152"/>
                  </a:lnTo>
                  <a:lnTo>
                    <a:pt x="118" y="152"/>
                  </a:lnTo>
                  <a:lnTo>
                    <a:pt x="81" y="0"/>
                  </a:lnTo>
                  <a:close/>
                </a:path>
              </a:pathLst>
            </a:custGeom>
            <a:solidFill>
              <a:srgbClr val="1570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3" name="Rectangle 641"/>
            <p:cNvSpPr>
              <a:spLocks noChangeArrowheads="1"/>
            </p:cNvSpPr>
            <p:nvPr/>
          </p:nvSpPr>
          <p:spPr bwMode="auto">
            <a:xfrm>
              <a:off x="2346" y="1884"/>
              <a:ext cx="34" cy="747"/>
            </a:xfrm>
            <a:prstGeom prst="rect">
              <a:avLst/>
            </a:prstGeom>
            <a:solidFill>
              <a:srgbClr val="074B6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4" name="Rectangle 642"/>
            <p:cNvSpPr>
              <a:spLocks noChangeArrowheads="1"/>
            </p:cNvSpPr>
            <p:nvPr/>
          </p:nvSpPr>
          <p:spPr bwMode="auto">
            <a:xfrm>
              <a:off x="2410" y="1884"/>
              <a:ext cx="35" cy="747"/>
            </a:xfrm>
            <a:prstGeom prst="rect">
              <a:avLst/>
            </a:prstGeom>
            <a:solidFill>
              <a:srgbClr val="074B6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5" name="Rectangle 643"/>
            <p:cNvSpPr>
              <a:spLocks noChangeArrowheads="1"/>
            </p:cNvSpPr>
            <p:nvPr/>
          </p:nvSpPr>
          <p:spPr bwMode="auto">
            <a:xfrm>
              <a:off x="2474" y="1884"/>
              <a:ext cx="35" cy="747"/>
            </a:xfrm>
            <a:prstGeom prst="rect">
              <a:avLst/>
            </a:prstGeom>
            <a:solidFill>
              <a:srgbClr val="074B6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6" name="Rectangle 644"/>
            <p:cNvSpPr>
              <a:spLocks noChangeArrowheads="1"/>
            </p:cNvSpPr>
            <p:nvPr/>
          </p:nvSpPr>
          <p:spPr bwMode="auto">
            <a:xfrm>
              <a:off x="2541" y="1884"/>
              <a:ext cx="32" cy="747"/>
            </a:xfrm>
            <a:prstGeom prst="rect">
              <a:avLst/>
            </a:prstGeom>
            <a:solidFill>
              <a:srgbClr val="074B6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7" name="Rectangle 645"/>
            <p:cNvSpPr>
              <a:spLocks noChangeArrowheads="1"/>
            </p:cNvSpPr>
            <p:nvPr/>
          </p:nvSpPr>
          <p:spPr bwMode="auto">
            <a:xfrm>
              <a:off x="2341" y="1598"/>
              <a:ext cx="237" cy="25"/>
            </a:xfrm>
            <a:prstGeom prst="rect">
              <a:avLst/>
            </a:prstGeom>
            <a:solidFill>
              <a:srgbClr val="309C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8" name="Rectangle 646"/>
            <p:cNvSpPr>
              <a:spLocks noChangeArrowheads="1"/>
            </p:cNvSpPr>
            <p:nvPr/>
          </p:nvSpPr>
          <p:spPr bwMode="auto">
            <a:xfrm>
              <a:off x="2302" y="1808"/>
              <a:ext cx="315" cy="22"/>
            </a:xfrm>
            <a:prstGeom prst="rect">
              <a:avLst/>
            </a:prstGeom>
            <a:solidFill>
              <a:srgbClr val="309C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9" name="Freeform 647"/>
            <p:cNvSpPr>
              <a:spLocks/>
            </p:cNvSpPr>
            <p:nvPr/>
          </p:nvSpPr>
          <p:spPr bwMode="auto">
            <a:xfrm>
              <a:off x="1159" y="81"/>
              <a:ext cx="2005" cy="611"/>
            </a:xfrm>
            <a:custGeom>
              <a:avLst/>
              <a:gdLst>
                <a:gd name="T0" fmla="*/ 2005 w 2005"/>
                <a:gd name="T1" fmla="*/ 0 h 611"/>
                <a:gd name="T2" fmla="*/ 103 w 2005"/>
                <a:gd name="T3" fmla="*/ 0 h 611"/>
                <a:gd name="T4" fmla="*/ 0 w 2005"/>
                <a:gd name="T5" fmla="*/ 611 h 611"/>
                <a:gd name="T6" fmla="*/ 1901 w 2005"/>
                <a:gd name="T7" fmla="*/ 611 h 611"/>
                <a:gd name="T8" fmla="*/ 2005 w 2005"/>
                <a:gd name="T9" fmla="*/ 0 h 611"/>
              </a:gdLst>
              <a:ahLst/>
              <a:cxnLst>
                <a:cxn ang="0">
                  <a:pos x="T0" y="T1"/>
                </a:cxn>
                <a:cxn ang="0">
                  <a:pos x="T2" y="T3"/>
                </a:cxn>
                <a:cxn ang="0">
                  <a:pos x="T4" y="T5"/>
                </a:cxn>
                <a:cxn ang="0">
                  <a:pos x="T6" y="T7"/>
                </a:cxn>
                <a:cxn ang="0">
                  <a:pos x="T8" y="T9"/>
                </a:cxn>
              </a:cxnLst>
              <a:rect l="0" t="0" r="r" b="b"/>
              <a:pathLst>
                <a:path w="2005" h="611">
                  <a:moveTo>
                    <a:pt x="2005" y="0"/>
                  </a:moveTo>
                  <a:lnTo>
                    <a:pt x="103" y="0"/>
                  </a:lnTo>
                  <a:lnTo>
                    <a:pt x="0" y="611"/>
                  </a:lnTo>
                  <a:lnTo>
                    <a:pt x="1901" y="611"/>
                  </a:lnTo>
                  <a:lnTo>
                    <a:pt x="200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0" name="Rectangle 648"/>
            <p:cNvSpPr>
              <a:spLocks noChangeArrowheads="1"/>
            </p:cNvSpPr>
            <p:nvPr/>
          </p:nvSpPr>
          <p:spPr bwMode="auto">
            <a:xfrm>
              <a:off x="1210" y="692"/>
              <a:ext cx="1799" cy="2146"/>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1" name="Freeform 649"/>
            <p:cNvSpPr>
              <a:spLocks/>
            </p:cNvSpPr>
            <p:nvPr/>
          </p:nvSpPr>
          <p:spPr bwMode="auto">
            <a:xfrm>
              <a:off x="1728" y="150"/>
              <a:ext cx="761" cy="480"/>
            </a:xfrm>
            <a:custGeom>
              <a:avLst/>
              <a:gdLst>
                <a:gd name="T0" fmla="*/ 381 w 761"/>
                <a:gd name="T1" fmla="*/ 0 h 480"/>
                <a:gd name="T2" fmla="*/ 0 w 761"/>
                <a:gd name="T3" fmla="*/ 480 h 480"/>
                <a:gd name="T4" fmla="*/ 761 w 761"/>
                <a:gd name="T5" fmla="*/ 480 h 480"/>
                <a:gd name="T6" fmla="*/ 381 w 761"/>
                <a:gd name="T7" fmla="*/ 0 h 480"/>
              </a:gdLst>
              <a:ahLst/>
              <a:cxnLst>
                <a:cxn ang="0">
                  <a:pos x="T0" y="T1"/>
                </a:cxn>
                <a:cxn ang="0">
                  <a:pos x="T2" y="T3"/>
                </a:cxn>
                <a:cxn ang="0">
                  <a:pos x="T4" y="T5"/>
                </a:cxn>
                <a:cxn ang="0">
                  <a:pos x="T6" y="T7"/>
                </a:cxn>
              </a:cxnLst>
              <a:rect l="0" t="0" r="r" b="b"/>
              <a:pathLst>
                <a:path w="761" h="480">
                  <a:moveTo>
                    <a:pt x="381" y="0"/>
                  </a:moveTo>
                  <a:lnTo>
                    <a:pt x="0" y="480"/>
                  </a:lnTo>
                  <a:lnTo>
                    <a:pt x="761" y="480"/>
                  </a:lnTo>
                  <a:lnTo>
                    <a:pt x="381"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2" name="Rectangle 650"/>
            <p:cNvSpPr>
              <a:spLocks noChangeArrowheads="1"/>
            </p:cNvSpPr>
            <p:nvPr/>
          </p:nvSpPr>
          <p:spPr bwMode="auto">
            <a:xfrm>
              <a:off x="2632" y="455"/>
              <a:ext cx="207" cy="1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3" name="Freeform 651"/>
            <p:cNvSpPr>
              <a:spLocks/>
            </p:cNvSpPr>
            <p:nvPr/>
          </p:nvSpPr>
          <p:spPr bwMode="auto">
            <a:xfrm>
              <a:off x="2632" y="270"/>
              <a:ext cx="207" cy="165"/>
            </a:xfrm>
            <a:custGeom>
              <a:avLst/>
              <a:gdLst>
                <a:gd name="T0" fmla="*/ 207 w 207"/>
                <a:gd name="T1" fmla="*/ 165 h 165"/>
                <a:gd name="T2" fmla="*/ 0 w 207"/>
                <a:gd name="T3" fmla="*/ 165 h 165"/>
                <a:gd name="T4" fmla="*/ 103 w 207"/>
                <a:gd name="T5" fmla="*/ 0 h 165"/>
                <a:gd name="T6" fmla="*/ 207 w 207"/>
                <a:gd name="T7" fmla="*/ 165 h 165"/>
              </a:gdLst>
              <a:ahLst/>
              <a:cxnLst>
                <a:cxn ang="0">
                  <a:pos x="T0" y="T1"/>
                </a:cxn>
                <a:cxn ang="0">
                  <a:pos x="T2" y="T3"/>
                </a:cxn>
                <a:cxn ang="0">
                  <a:pos x="T4" y="T5"/>
                </a:cxn>
                <a:cxn ang="0">
                  <a:pos x="T6" y="T7"/>
                </a:cxn>
              </a:cxnLst>
              <a:rect l="0" t="0" r="r" b="b"/>
              <a:pathLst>
                <a:path w="207" h="165">
                  <a:moveTo>
                    <a:pt x="207" y="165"/>
                  </a:moveTo>
                  <a:lnTo>
                    <a:pt x="0" y="165"/>
                  </a:lnTo>
                  <a:lnTo>
                    <a:pt x="103" y="0"/>
                  </a:lnTo>
                  <a:lnTo>
                    <a:pt x="207" y="16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4" name="Rectangle 652"/>
            <p:cNvSpPr>
              <a:spLocks noChangeArrowheads="1"/>
            </p:cNvSpPr>
            <p:nvPr/>
          </p:nvSpPr>
          <p:spPr bwMode="auto">
            <a:xfrm>
              <a:off x="2686" y="494"/>
              <a:ext cx="96" cy="9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5" name="Rectangle 653"/>
            <p:cNvSpPr>
              <a:spLocks noChangeArrowheads="1"/>
            </p:cNvSpPr>
            <p:nvPr/>
          </p:nvSpPr>
          <p:spPr bwMode="auto">
            <a:xfrm>
              <a:off x="1383" y="455"/>
              <a:ext cx="207" cy="1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6" name="Freeform 654"/>
            <p:cNvSpPr>
              <a:spLocks/>
            </p:cNvSpPr>
            <p:nvPr/>
          </p:nvSpPr>
          <p:spPr bwMode="auto">
            <a:xfrm>
              <a:off x="1383" y="270"/>
              <a:ext cx="207" cy="165"/>
            </a:xfrm>
            <a:custGeom>
              <a:avLst/>
              <a:gdLst>
                <a:gd name="T0" fmla="*/ 207 w 207"/>
                <a:gd name="T1" fmla="*/ 165 h 165"/>
                <a:gd name="T2" fmla="*/ 0 w 207"/>
                <a:gd name="T3" fmla="*/ 165 h 165"/>
                <a:gd name="T4" fmla="*/ 103 w 207"/>
                <a:gd name="T5" fmla="*/ 0 h 165"/>
                <a:gd name="T6" fmla="*/ 207 w 207"/>
                <a:gd name="T7" fmla="*/ 165 h 165"/>
              </a:gdLst>
              <a:ahLst/>
              <a:cxnLst>
                <a:cxn ang="0">
                  <a:pos x="T0" y="T1"/>
                </a:cxn>
                <a:cxn ang="0">
                  <a:pos x="T2" y="T3"/>
                </a:cxn>
                <a:cxn ang="0">
                  <a:pos x="T4" y="T5"/>
                </a:cxn>
                <a:cxn ang="0">
                  <a:pos x="T6" y="T7"/>
                </a:cxn>
              </a:cxnLst>
              <a:rect l="0" t="0" r="r" b="b"/>
              <a:pathLst>
                <a:path w="207" h="165">
                  <a:moveTo>
                    <a:pt x="207" y="165"/>
                  </a:moveTo>
                  <a:lnTo>
                    <a:pt x="0" y="165"/>
                  </a:lnTo>
                  <a:lnTo>
                    <a:pt x="103" y="0"/>
                  </a:lnTo>
                  <a:lnTo>
                    <a:pt x="207" y="16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7" name="Rectangle 655"/>
            <p:cNvSpPr>
              <a:spLocks noChangeArrowheads="1"/>
            </p:cNvSpPr>
            <p:nvPr/>
          </p:nvSpPr>
          <p:spPr bwMode="auto">
            <a:xfrm>
              <a:off x="1437" y="494"/>
              <a:ext cx="96" cy="9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8" name="Freeform 656"/>
            <p:cNvSpPr>
              <a:spLocks/>
            </p:cNvSpPr>
            <p:nvPr/>
          </p:nvSpPr>
          <p:spPr bwMode="auto">
            <a:xfrm>
              <a:off x="2031" y="364"/>
              <a:ext cx="155" cy="266"/>
            </a:xfrm>
            <a:custGeom>
              <a:avLst/>
              <a:gdLst>
                <a:gd name="T0" fmla="*/ 32 w 63"/>
                <a:gd name="T1" fmla="*/ 0 h 108"/>
                <a:gd name="T2" fmla="*/ 0 w 63"/>
                <a:gd name="T3" fmla="*/ 31 h 108"/>
                <a:gd name="T4" fmla="*/ 0 w 63"/>
                <a:gd name="T5" fmla="*/ 108 h 108"/>
                <a:gd name="T6" fmla="*/ 63 w 63"/>
                <a:gd name="T7" fmla="*/ 108 h 108"/>
                <a:gd name="T8" fmla="*/ 63 w 63"/>
                <a:gd name="T9" fmla="*/ 31 h 108"/>
                <a:gd name="T10" fmla="*/ 32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2"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2"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9" name="Freeform 657"/>
            <p:cNvSpPr>
              <a:spLocks/>
            </p:cNvSpPr>
            <p:nvPr/>
          </p:nvSpPr>
          <p:spPr bwMode="auto">
            <a:xfrm>
              <a:off x="1292" y="894"/>
              <a:ext cx="155" cy="266"/>
            </a:xfrm>
            <a:custGeom>
              <a:avLst/>
              <a:gdLst>
                <a:gd name="T0" fmla="*/ 31 w 63"/>
                <a:gd name="T1" fmla="*/ 0 h 108"/>
                <a:gd name="T2" fmla="*/ 0 w 63"/>
                <a:gd name="T3" fmla="*/ 31 h 108"/>
                <a:gd name="T4" fmla="*/ 0 w 63"/>
                <a:gd name="T5" fmla="*/ 108 h 108"/>
                <a:gd name="T6" fmla="*/ 63 w 63"/>
                <a:gd name="T7" fmla="*/ 108 h 108"/>
                <a:gd name="T8" fmla="*/ 63 w 63"/>
                <a:gd name="T9" fmla="*/ 31 h 108"/>
                <a:gd name="T10" fmla="*/ 31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1"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0" name="Freeform 658"/>
            <p:cNvSpPr>
              <a:spLocks/>
            </p:cNvSpPr>
            <p:nvPr/>
          </p:nvSpPr>
          <p:spPr bwMode="auto">
            <a:xfrm>
              <a:off x="2767" y="894"/>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1" name="Freeform 659"/>
            <p:cNvSpPr>
              <a:spLocks/>
            </p:cNvSpPr>
            <p:nvPr/>
          </p:nvSpPr>
          <p:spPr bwMode="auto">
            <a:xfrm>
              <a:off x="2501" y="894"/>
              <a:ext cx="155" cy="266"/>
            </a:xfrm>
            <a:custGeom>
              <a:avLst/>
              <a:gdLst>
                <a:gd name="T0" fmla="*/ 32 w 63"/>
                <a:gd name="T1" fmla="*/ 0 h 108"/>
                <a:gd name="T2" fmla="*/ 0 w 63"/>
                <a:gd name="T3" fmla="*/ 31 h 108"/>
                <a:gd name="T4" fmla="*/ 0 w 63"/>
                <a:gd name="T5" fmla="*/ 108 h 108"/>
                <a:gd name="T6" fmla="*/ 63 w 63"/>
                <a:gd name="T7" fmla="*/ 108 h 108"/>
                <a:gd name="T8" fmla="*/ 63 w 63"/>
                <a:gd name="T9" fmla="*/ 31 h 108"/>
                <a:gd name="T10" fmla="*/ 32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2"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2" name="Freeform 660"/>
            <p:cNvSpPr>
              <a:spLocks/>
            </p:cNvSpPr>
            <p:nvPr/>
          </p:nvSpPr>
          <p:spPr bwMode="auto">
            <a:xfrm>
              <a:off x="1563" y="894"/>
              <a:ext cx="155" cy="266"/>
            </a:xfrm>
            <a:custGeom>
              <a:avLst/>
              <a:gdLst>
                <a:gd name="T0" fmla="*/ 31 w 63"/>
                <a:gd name="T1" fmla="*/ 0 h 108"/>
                <a:gd name="T2" fmla="*/ 0 w 63"/>
                <a:gd name="T3" fmla="*/ 31 h 108"/>
                <a:gd name="T4" fmla="*/ 0 w 63"/>
                <a:gd name="T5" fmla="*/ 108 h 108"/>
                <a:gd name="T6" fmla="*/ 63 w 63"/>
                <a:gd name="T7" fmla="*/ 108 h 108"/>
                <a:gd name="T8" fmla="*/ 63 w 63"/>
                <a:gd name="T9" fmla="*/ 31 h 108"/>
                <a:gd name="T10" fmla="*/ 31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1"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3" name="Freeform 661"/>
            <p:cNvSpPr>
              <a:spLocks/>
            </p:cNvSpPr>
            <p:nvPr/>
          </p:nvSpPr>
          <p:spPr bwMode="auto">
            <a:xfrm>
              <a:off x="1292" y="1357"/>
              <a:ext cx="155" cy="266"/>
            </a:xfrm>
            <a:custGeom>
              <a:avLst/>
              <a:gdLst>
                <a:gd name="T0" fmla="*/ 31 w 63"/>
                <a:gd name="T1" fmla="*/ 0 h 108"/>
                <a:gd name="T2" fmla="*/ 0 w 63"/>
                <a:gd name="T3" fmla="*/ 31 h 108"/>
                <a:gd name="T4" fmla="*/ 0 w 63"/>
                <a:gd name="T5" fmla="*/ 108 h 108"/>
                <a:gd name="T6" fmla="*/ 63 w 63"/>
                <a:gd name="T7" fmla="*/ 108 h 108"/>
                <a:gd name="T8" fmla="*/ 63 w 63"/>
                <a:gd name="T9" fmla="*/ 31 h 108"/>
                <a:gd name="T10" fmla="*/ 31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1"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4" name="Freeform 662"/>
            <p:cNvSpPr>
              <a:spLocks/>
            </p:cNvSpPr>
            <p:nvPr/>
          </p:nvSpPr>
          <p:spPr bwMode="auto">
            <a:xfrm>
              <a:off x="2767" y="1357"/>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5" name="Freeform 663"/>
            <p:cNvSpPr>
              <a:spLocks/>
            </p:cNvSpPr>
            <p:nvPr/>
          </p:nvSpPr>
          <p:spPr bwMode="auto">
            <a:xfrm>
              <a:off x="2501" y="1357"/>
              <a:ext cx="155" cy="266"/>
            </a:xfrm>
            <a:custGeom>
              <a:avLst/>
              <a:gdLst>
                <a:gd name="T0" fmla="*/ 32 w 63"/>
                <a:gd name="T1" fmla="*/ 0 h 108"/>
                <a:gd name="T2" fmla="*/ 0 w 63"/>
                <a:gd name="T3" fmla="*/ 31 h 108"/>
                <a:gd name="T4" fmla="*/ 0 w 63"/>
                <a:gd name="T5" fmla="*/ 108 h 108"/>
                <a:gd name="T6" fmla="*/ 63 w 63"/>
                <a:gd name="T7" fmla="*/ 108 h 108"/>
                <a:gd name="T8" fmla="*/ 63 w 63"/>
                <a:gd name="T9" fmla="*/ 31 h 108"/>
                <a:gd name="T10" fmla="*/ 32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2"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6" name="Freeform 664"/>
            <p:cNvSpPr>
              <a:spLocks/>
            </p:cNvSpPr>
            <p:nvPr/>
          </p:nvSpPr>
          <p:spPr bwMode="auto">
            <a:xfrm>
              <a:off x="1563" y="1357"/>
              <a:ext cx="155" cy="266"/>
            </a:xfrm>
            <a:custGeom>
              <a:avLst/>
              <a:gdLst>
                <a:gd name="T0" fmla="*/ 31 w 63"/>
                <a:gd name="T1" fmla="*/ 0 h 108"/>
                <a:gd name="T2" fmla="*/ 0 w 63"/>
                <a:gd name="T3" fmla="*/ 31 h 108"/>
                <a:gd name="T4" fmla="*/ 0 w 63"/>
                <a:gd name="T5" fmla="*/ 108 h 108"/>
                <a:gd name="T6" fmla="*/ 63 w 63"/>
                <a:gd name="T7" fmla="*/ 108 h 108"/>
                <a:gd name="T8" fmla="*/ 63 w 63"/>
                <a:gd name="T9" fmla="*/ 31 h 108"/>
                <a:gd name="T10" fmla="*/ 31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1"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7" name="Freeform 665"/>
            <p:cNvSpPr>
              <a:spLocks/>
            </p:cNvSpPr>
            <p:nvPr/>
          </p:nvSpPr>
          <p:spPr bwMode="auto">
            <a:xfrm>
              <a:off x="1292" y="1820"/>
              <a:ext cx="155" cy="266"/>
            </a:xfrm>
            <a:custGeom>
              <a:avLst/>
              <a:gdLst>
                <a:gd name="T0" fmla="*/ 31 w 63"/>
                <a:gd name="T1" fmla="*/ 0 h 108"/>
                <a:gd name="T2" fmla="*/ 0 w 63"/>
                <a:gd name="T3" fmla="*/ 31 h 108"/>
                <a:gd name="T4" fmla="*/ 0 w 63"/>
                <a:gd name="T5" fmla="*/ 108 h 108"/>
                <a:gd name="T6" fmla="*/ 63 w 63"/>
                <a:gd name="T7" fmla="*/ 108 h 108"/>
                <a:gd name="T8" fmla="*/ 63 w 63"/>
                <a:gd name="T9" fmla="*/ 31 h 108"/>
                <a:gd name="T10" fmla="*/ 31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1"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8" name="Freeform 666"/>
            <p:cNvSpPr>
              <a:spLocks/>
            </p:cNvSpPr>
            <p:nvPr/>
          </p:nvSpPr>
          <p:spPr bwMode="auto">
            <a:xfrm>
              <a:off x="2767" y="1820"/>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9" name="Freeform 667"/>
            <p:cNvSpPr>
              <a:spLocks/>
            </p:cNvSpPr>
            <p:nvPr/>
          </p:nvSpPr>
          <p:spPr bwMode="auto">
            <a:xfrm>
              <a:off x="2501" y="1820"/>
              <a:ext cx="155" cy="266"/>
            </a:xfrm>
            <a:custGeom>
              <a:avLst/>
              <a:gdLst>
                <a:gd name="T0" fmla="*/ 32 w 63"/>
                <a:gd name="T1" fmla="*/ 0 h 108"/>
                <a:gd name="T2" fmla="*/ 0 w 63"/>
                <a:gd name="T3" fmla="*/ 31 h 108"/>
                <a:gd name="T4" fmla="*/ 0 w 63"/>
                <a:gd name="T5" fmla="*/ 108 h 108"/>
                <a:gd name="T6" fmla="*/ 63 w 63"/>
                <a:gd name="T7" fmla="*/ 108 h 108"/>
                <a:gd name="T8" fmla="*/ 63 w 63"/>
                <a:gd name="T9" fmla="*/ 31 h 108"/>
                <a:gd name="T10" fmla="*/ 32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2"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0" name="Freeform 668"/>
            <p:cNvSpPr>
              <a:spLocks/>
            </p:cNvSpPr>
            <p:nvPr/>
          </p:nvSpPr>
          <p:spPr bwMode="auto">
            <a:xfrm>
              <a:off x="1563" y="1820"/>
              <a:ext cx="155" cy="266"/>
            </a:xfrm>
            <a:custGeom>
              <a:avLst/>
              <a:gdLst>
                <a:gd name="T0" fmla="*/ 31 w 63"/>
                <a:gd name="T1" fmla="*/ 0 h 108"/>
                <a:gd name="T2" fmla="*/ 0 w 63"/>
                <a:gd name="T3" fmla="*/ 31 h 108"/>
                <a:gd name="T4" fmla="*/ 0 w 63"/>
                <a:gd name="T5" fmla="*/ 108 h 108"/>
                <a:gd name="T6" fmla="*/ 63 w 63"/>
                <a:gd name="T7" fmla="*/ 108 h 108"/>
                <a:gd name="T8" fmla="*/ 63 w 63"/>
                <a:gd name="T9" fmla="*/ 31 h 108"/>
                <a:gd name="T10" fmla="*/ 31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1"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1" name="Freeform 669"/>
            <p:cNvSpPr>
              <a:spLocks/>
            </p:cNvSpPr>
            <p:nvPr/>
          </p:nvSpPr>
          <p:spPr bwMode="auto">
            <a:xfrm>
              <a:off x="1292" y="2283"/>
              <a:ext cx="155" cy="266"/>
            </a:xfrm>
            <a:custGeom>
              <a:avLst/>
              <a:gdLst>
                <a:gd name="T0" fmla="*/ 31 w 63"/>
                <a:gd name="T1" fmla="*/ 0 h 108"/>
                <a:gd name="T2" fmla="*/ 0 w 63"/>
                <a:gd name="T3" fmla="*/ 31 h 108"/>
                <a:gd name="T4" fmla="*/ 0 w 63"/>
                <a:gd name="T5" fmla="*/ 108 h 108"/>
                <a:gd name="T6" fmla="*/ 63 w 63"/>
                <a:gd name="T7" fmla="*/ 108 h 108"/>
                <a:gd name="T8" fmla="*/ 63 w 63"/>
                <a:gd name="T9" fmla="*/ 31 h 108"/>
                <a:gd name="T10" fmla="*/ 31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1"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2" name="Freeform 670"/>
            <p:cNvSpPr>
              <a:spLocks/>
            </p:cNvSpPr>
            <p:nvPr/>
          </p:nvSpPr>
          <p:spPr bwMode="auto">
            <a:xfrm>
              <a:off x="2767" y="2283"/>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3" name="Freeform 671"/>
            <p:cNvSpPr>
              <a:spLocks/>
            </p:cNvSpPr>
            <p:nvPr/>
          </p:nvSpPr>
          <p:spPr bwMode="auto">
            <a:xfrm>
              <a:off x="2501" y="2283"/>
              <a:ext cx="155" cy="266"/>
            </a:xfrm>
            <a:custGeom>
              <a:avLst/>
              <a:gdLst>
                <a:gd name="T0" fmla="*/ 32 w 63"/>
                <a:gd name="T1" fmla="*/ 0 h 108"/>
                <a:gd name="T2" fmla="*/ 0 w 63"/>
                <a:gd name="T3" fmla="*/ 31 h 108"/>
                <a:gd name="T4" fmla="*/ 0 w 63"/>
                <a:gd name="T5" fmla="*/ 108 h 108"/>
                <a:gd name="T6" fmla="*/ 63 w 63"/>
                <a:gd name="T7" fmla="*/ 108 h 108"/>
                <a:gd name="T8" fmla="*/ 63 w 63"/>
                <a:gd name="T9" fmla="*/ 31 h 108"/>
                <a:gd name="T10" fmla="*/ 32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2"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4" name="Freeform 672"/>
            <p:cNvSpPr>
              <a:spLocks/>
            </p:cNvSpPr>
            <p:nvPr/>
          </p:nvSpPr>
          <p:spPr bwMode="auto">
            <a:xfrm>
              <a:off x="1563" y="2283"/>
              <a:ext cx="155" cy="266"/>
            </a:xfrm>
            <a:custGeom>
              <a:avLst/>
              <a:gdLst>
                <a:gd name="T0" fmla="*/ 31 w 63"/>
                <a:gd name="T1" fmla="*/ 0 h 108"/>
                <a:gd name="T2" fmla="*/ 0 w 63"/>
                <a:gd name="T3" fmla="*/ 31 h 108"/>
                <a:gd name="T4" fmla="*/ 0 w 63"/>
                <a:gd name="T5" fmla="*/ 108 h 108"/>
                <a:gd name="T6" fmla="*/ 63 w 63"/>
                <a:gd name="T7" fmla="*/ 108 h 108"/>
                <a:gd name="T8" fmla="*/ 63 w 63"/>
                <a:gd name="T9" fmla="*/ 31 h 108"/>
                <a:gd name="T10" fmla="*/ 31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1"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5" name="Rectangle 673"/>
            <p:cNvSpPr>
              <a:spLocks noChangeArrowheads="1"/>
            </p:cNvSpPr>
            <p:nvPr/>
          </p:nvSpPr>
          <p:spPr bwMode="auto">
            <a:xfrm>
              <a:off x="1210" y="753"/>
              <a:ext cx="1799" cy="3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6" name="Freeform 674"/>
            <p:cNvSpPr>
              <a:spLocks/>
            </p:cNvSpPr>
            <p:nvPr/>
          </p:nvSpPr>
          <p:spPr bwMode="auto">
            <a:xfrm>
              <a:off x="1959" y="839"/>
              <a:ext cx="298" cy="321"/>
            </a:xfrm>
            <a:custGeom>
              <a:avLst/>
              <a:gdLst>
                <a:gd name="T0" fmla="*/ 61 w 121"/>
                <a:gd name="T1" fmla="*/ 0 h 130"/>
                <a:gd name="T2" fmla="*/ 0 w 121"/>
                <a:gd name="T3" fmla="*/ 61 h 130"/>
                <a:gd name="T4" fmla="*/ 0 w 121"/>
                <a:gd name="T5" fmla="*/ 130 h 130"/>
                <a:gd name="T6" fmla="*/ 121 w 121"/>
                <a:gd name="T7" fmla="*/ 130 h 130"/>
                <a:gd name="T8" fmla="*/ 121 w 121"/>
                <a:gd name="T9" fmla="*/ 61 h 130"/>
                <a:gd name="T10" fmla="*/ 61 w 121"/>
                <a:gd name="T11" fmla="*/ 0 h 130"/>
              </a:gdLst>
              <a:ahLst/>
              <a:cxnLst>
                <a:cxn ang="0">
                  <a:pos x="T0" y="T1"/>
                </a:cxn>
                <a:cxn ang="0">
                  <a:pos x="T2" y="T3"/>
                </a:cxn>
                <a:cxn ang="0">
                  <a:pos x="T4" y="T5"/>
                </a:cxn>
                <a:cxn ang="0">
                  <a:pos x="T6" y="T7"/>
                </a:cxn>
                <a:cxn ang="0">
                  <a:pos x="T8" y="T9"/>
                </a:cxn>
                <a:cxn ang="0">
                  <a:pos x="T10" y="T11"/>
                </a:cxn>
              </a:cxnLst>
              <a:rect l="0" t="0" r="r" b="b"/>
              <a:pathLst>
                <a:path w="121" h="130">
                  <a:moveTo>
                    <a:pt x="61" y="0"/>
                  </a:moveTo>
                  <a:cubicBezTo>
                    <a:pt x="27" y="0"/>
                    <a:pt x="0" y="27"/>
                    <a:pt x="0" y="61"/>
                  </a:cubicBezTo>
                  <a:cubicBezTo>
                    <a:pt x="0" y="130"/>
                    <a:pt x="0" y="130"/>
                    <a:pt x="0" y="130"/>
                  </a:cubicBezTo>
                  <a:cubicBezTo>
                    <a:pt x="121" y="130"/>
                    <a:pt x="121" y="130"/>
                    <a:pt x="121" y="130"/>
                  </a:cubicBezTo>
                  <a:cubicBezTo>
                    <a:pt x="121" y="61"/>
                    <a:pt x="121" y="61"/>
                    <a:pt x="121" y="61"/>
                  </a:cubicBezTo>
                  <a:cubicBezTo>
                    <a:pt x="121" y="27"/>
                    <a:pt x="94" y="0"/>
                    <a:pt x="6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7" name="Rectangle 675"/>
            <p:cNvSpPr>
              <a:spLocks noChangeArrowheads="1"/>
            </p:cNvSpPr>
            <p:nvPr/>
          </p:nvSpPr>
          <p:spPr bwMode="auto">
            <a:xfrm>
              <a:off x="2105" y="830"/>
              <a:ext cx="9" cy="33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8" name="Rectangle 676"/>
            <p:cNvSpPr>
              <a:spLocks noChangeArrowheads="1"/>
            </p:cNvSpPr>
            <p:nvPr/>
          </p:nvSpPr>
          <p:spPr bwMode="auto">
            <a:xfrm>
              <a:off x="1940" y="963"/>
              <a:ext cx="337" cy="1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9" name="Rectangle 677"/>
            <p:cNvSpPr>
              <a:spLocks noChangeArrowheads="1"/>
            </p:cNvSpPr>
            <p:nvPr/>
          </p:nvSpPr>
          <p:spPr bwMode="auto">
            <a:xfrm>
              <a:off x="1940" y="1059"/>
              <a:ext cx="337" cy="12"/>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0" name="Freeform 678"/>
            <p:cNvSpPr>
              <a:spLocks/>
            </p:cNvSpPr>
            <p:nvPr/>
          </p:nvSpPr>
          <p:spPr bwMode="auto">
            <a:xfrm>
              <a:off x="1774" y="1236"/>
              <a:ext cx="658" cy="81"/>
            </a:xfrm>
            <a:custGeom>
              <a:avLst/>
              <a:gdLst>
                <a:gd name="T0" fmla="*/ 658 w 658"/>
                <a:gd name="T1" fmla="*/ 81 h 81"/>
                <a:gd name="T2" fmla="*/ 0 w 658"/>
                <a:gd name="T3" fmla="*/ 81 h 81"/>
                <a:gd name="T4" fmla="*/ 116 w 658"/>
                <a:gd name="T5" fmla="*/ 0 h 81"/>
                <a:gd name="T6" fmla="*/ 545 w 658"/>
                <a:gd name="T7" fmla="*/ 0 h 81"/>
                <a:gd name="T8" fmla="*/ 658 w 658"/>
                <a:gd name="T9" fmla="*/ 81 h 81"/>
              </a:gdLst>
              <a:ahLst/>
              <a:cxnLst>
                <a:cxn ang="0">
                  <a:pos x="T0" y="T1"/>
                </a:cxn>
                <a:cxn ang="0">
                  <a:pos x="T2" y="T3"/>
                </a:cxn>
                <a:cxn ang="0">
                  <a:pos x="T4" y="T5"/>
                </a:cxn>
                <a:cxn ang="0">
                  <a:pos x="T6" y="T7"/>
                </a:cxn>
                <a:cxn ang="0">
                  <a:pos x="T8" y="T9"/>
                </a:cxn>
              </a:cxnLst>
              <a:rect l="0" t="0" r="r" b="b"/>
              <a:pathLst>
                <a:path w="658" h="81">
                  <a:moveTo>
                    <a:pt x="658" y="81"/>
                  </a:moveTo>
                  <a:lnTo>
                    <a:pt x="0" y="81"/>
                  </a:lnTo>
                  <a:lnTo>
                    <a:pt x="116" y="0"/>
                  </a:lnTo>
                  <a:lnTo>
                    <a:pt x="545" y="0"/>
                  </a:lnTo>
                  <a:lnTo>
                    <a:pt x="658" y="81"/>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1" name="Rectangle 679"/>
            <p:cNvSpPr>
              <a:spLocks noChangeArrowheads="1"/>
            </p:cNvSpPr>
            <p:nvPr/>
          </p:nvSpPr>
          <p:spPr bwMode="auto">
            <a:xfrm>
              <a:off x="1989" y="1357"/>
              <a:ext cx="251" cy="266"/>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2" name="Rectangle 680"/>
            <p:cNvSpPr>
              <a:spLocks noChangeArrowheads="1"/>
            </p:cNvSpPr>
            <p:nvPr/>
          </p:nvSpPr>
          <p:spPr bwMode="auto">
            <a:xfrm>
              <a:off x="1816" y="1357"/>
              <a:ext cx="124" cy="26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3" name="Rectangle 681"/>
            <p:cNvSpPr>
              <a:spLocks noChangeArrowheads="1"/>
            </p:cNvSpPr>
            <p:nvPr/>
          </p:nvSpPr>
          <p:spPr bwMode="auto">
            <a:xfrm>
              <a:off x="1797" y="1485"/>
              <a:ext cx="162" cy="1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4" name="Rectangle 682"/>
            <p:cNvSpPr>
              <a:spLocks noChangeArrowheads="1"/>
            </p:cNvSpPr>
            <p:nvPr/>
          </p:nvSpPr>
          <p:spPr bwMode="auto">
            <a:xfrm>
              <a:off x="2287" y="1357"/>
              <a:ext cx="125" cy="26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5" name="Rectangle 683"/>
            <p:cNvSpPr>
              <a:spLocks noChangeArrowheads="1"/>
            </p:cNvSpPr>
            <p:nvPr/>
          </p:nvSpPr>
          <p:spPr bwMode="auto">
            <a:xfrm>
              <a:off x="2267" y="1485"/>
              <a:ext cx="163" cy="1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6" name="Freeform 684"/>
            <p:cNvSpPr>
              <a:spLocks/>
            </p:cNvSpPr>
            <p:nvPr/>
          </p:nvSpPr>
          <p:spPr bwMode="auto">
            <a:xfrm>
              <a:off x="1774" y="1699"/>
              <a:ext cx="658" cy="82"/>
            </a:xfrm>
            <a:custGeom>
              <a:avLst/>
              <a:gdLst>
                <a:gd name="T0" fmla="*/ 658 w 658"/>
                <a:gd name="T1" fmla="*/ 82 h 82"/>
                <a:gd name="T2" fmla="*/ 0 w 658"/>
                <a:gd name="T3" fmla="*/ 82 h 82"/>
                <a:gd name="T4" fmla="*/ 116 w 658"/>
                <a:gd name="T5" fmla="*/ 0 h 82"/>
                <a:gd name="T6" fmla="*/ 545 w 658"/>
                <a:gd name="T7" fmla="*/ 0 h 82"/>
                <a:gd name="T8" fmla="*/ 658 w 658"/>
                <a:gd name="T9" fmla="*/ 82 h 82"/>
              </a:gdLst>
              <a:ahLst/>
              <a:cxnLst>
                <a:cxn ang="0">
                  <a:pos x="T0" y="T1"/>
                </a:cxn>
                <a:cxn ang="0">
                  <a:pos x="T2" y="T3"/>
                </a:cxn>
                <a:cxn ang="0">
                  <a:pos x="T4" y="T5"/>
                </a:cxn>
                <a:cxn ang="0">
                  <a:pos x="T6" y="T7"/>
                </a:cxn>
                <a:cxn ang="0">
                  <a:pos x="T8" y="T9"/>
                </a:cxn>
              </a:cxnLst>
              <a:rect l="0" t="0" r="r" b="b"/>
              <a:pathLst>
                <a:path w="658" h="82">
                  <a:moveTo>
                    <a:pt x="658" y="82"/>
                  </a:moveTo>
                  <a:lnTo>
                    <a:pt x="0" y="82"/>
                  </a:lnTo>
                  <a:lnTo>
                    <a:pt x="116" y="0"/>
                  </a:lnTo>
                  <a:lnTo>
                    <a:pt x="545" y="0"/>
                  </a:lnTo>
                  <a:lnTo>
                    <a:pt x="658" y="82"/>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7" name="Rectangle 685"/>
            <p:cNvSpPr>
              <a:spLocks noChangeArrowheads="1"/>
            </p:cNvSpPr>
            <p:nvPr/>
          </p:nvSpPr>
          <p:spPr bwMode="auto">
            <a:xfrm>
              <a:off x="1989" y="1820"/>
              <a:ext cx="251" cy="266"/>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8" name="Rectangle 686"/>
            <p:cNvSpPr>
              <a:spLocks noChangeArrowheads="1"/>
            </p:cNvSpPr>
            <p:nvPr/>
          </p:nvSpPr>
          <p:spPr bwMode="auto">
            <a:xfrm>
              <a:off x="1816" y="1820"/>
              <a:ext cx="124" cy="26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9" name="Rectangle 687"/>
            <p:cNvSpPr>
              <a:spLocks noChangeArrowheads="1"/>
            </p:cNvSpPr>
            <p:nvPr/>
          </p:nvSpPr>
          <p:spPr bwMode="auto">
            <a:xfrm>
              <a:off x="1797" y="1948"/>
              <a:ext cx="162" cy="1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0" name="Rectangle 688"/>
            <p:cNvSpPr>
              <a:spLocks noChangeArrowheads="1"/>
            </p:cNvSpPr>
            <p:nvPr/>
          </p:nvSpPr>
          <p:spPr bwMode="auto">
            <a:xfrm>
              <a:off x="2287" y="1820"/>
              <a:ext cx="125" cy="26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1" name="Rectangle 689"/>
            <p:cNvSpPr>
              <a:spLocks noChangeArrowheads="1"/>
            </p:cNvSpPr>
            <p:nvPr/>
          </p:nvSpPr>
          <p:spPr bwMode="auto">
            <a:xfrm>
              <a:off x="2267" y="1948"/>
              <a:ext cx="163" cy="1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2" name="Freeform 690"/>
            <p:cNvSpPr>
              <a:spLocks/>
            </p:cNvSpPr>
            <p:nvPr/>
          </p:nvSpPr>
          <p:spPr bwMode="auto">
            <a:xfrm>
              <a:off x="1925" y="2209"/>
              <a:ext cx="359" cy="444"/>
            </a:xfrm>
            <a:custGeom>
              <a:avLst/>
              <a:gdLst>
                <a:gd name="T0" fmla="*/ 73 w 146"/>
                <a:gd name="T1" fmla="*/ 0 h 180"/>
                <a:gd name="T2" fmla="*/ 0 w 146"/>
                <a:gd name="T3" fmla="*/ 73 h 180"/>
                <a:gd name="T4" fmla="*/ 0 w 146"/>
                <a:gd name="T5" fmla="*/ 180 h 180"/>
                <a:gd name="T6" fmla="*/ 146 w 146"/>
                <a:gd name="T7" fmla="*/ 180 h 180"/>
                <a:gd name="T8" fmla="*/ 146 w 146"/>
                <a:gd name="T9" fmla="*/ 73 h 180"/>
                <a:gd name="T10" fmla="*/ 73 w 146"/>
                <a:gd name="T11" fmla="*/ 0 h 180"/>
              </a:gdLst>
              <a:ahLst/>
              <a:cxnLst>
                <a:cxn ang="0">
                  <a:pos x="T0" y="T1"/>
                </a:cxn>
                <a:cxn ang="0">
                  <a:pos x="T2" y="T3"/>
                </a:cxn>
                <a:cxn ang="0">
                  <a:pos x="T4" y="T5"/>
                </a:cxn>
                <a:cxn ang="0">
                  <a:pos x="T6" y="T7"/>
                </a:cxn>
                <a:cxn ang="0">
                  <a:pos x="T8" y="T9"/>
                </a:cxn>
                <a:cxn ang="0">
                  <a:pos x="T10" y="T11"/>
                </a:cxn>
              </a:cxnLst>
              <a:rect l="0" t="0" r="r" b="b"/>
              <a:pathLst>
                <a:path w="146" h="180">
                  <a:moveTo>
                    <a:pt x="73" y="0"/>
                  </a:moveTo>
                  <a:cubicBezTo>
                    <a:pt x="32" y="0"/>
                    <a:pt x="0" y="32"/>
                    <a:pt x="0" y="73"/>
                  </a:cubicBezTo>
                  <a:cubicBezTo>
                    <a:pt x="0" y="180"/>
                    <a:pt x="0" y="180"/>
                    <a:pt x="0" y="180"/>
                  </a:cubicBezTo>
                  <a:cubicBezTo>
                    <a:pt x="146" y="180"/>
                    <a:pt x="146" y="180"/>
                    <a:pt x="146" y="180"/>
                  </a:cubicBezTo>
                  <a:cubicBezTo>
                    <a:pt x="146" y="73"/>
                    <a:pt x="146" y="73"/>
                    <a:pt x="146" y="73"/>
                  </a:cubicBezTo>
                  <a:cubicBezTo>
                    <a:pt x="146" y="32"/>
                    <a:pt x="113" y="0"/>
                    <a:pt x="73"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3" name="Rectangle 691"/>
            <p:cNvSpPr>
              <a:spLocks noChangeArrowheads="1"/>
            </p:cNvSpPr>
            <p:nvPr/>
          </p:nvSpPr>
          <p:spPr bwMode="auto">
            <a:xfrm>
              <a:off x="1858" y="2683"/>
              <a:ext cx="490" cy="3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4" name="Rectangle 692"/>
            <p:cNvSpPr>
              <a:spLocks noChangeArrowheads="1"/>
            </p:cNvSpPr>
            <p:nvPr/>
          </p:nvSpPr>
          <p:spPr bwMode="auto">
            <a:xfrm>
              <a:off x="1797" y="2742"/>
              <a:ext cx="615" cy="3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5" name="Rectangle 693"/>
            <p:cNvSpPr>
              <a:spLocks noChangeArrowheads="1"/>
            </p:cNvSpPr>
            <p:nvPr/>
          </p:nvSpPr>
          <p:spPr bwMode="auto">
            <a:xfrm>
              <a:off x="1705" y="2801"/>
              <a:ext cx="796" cy="3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6" name="Oval 694"/>
            <p:cNvSpPr>
              <a:spLocks noChangeArrowheads="1"/>
            </p:cNvSpPr>
            <p:nvPr/>
          </p:nvSpPr>
          <p:spPr bwMode="auto">
            <a:xfrm>
              <a:off x="3679" y="1741"/>
              <a:ext cx="101" cy="10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7" name="Freeform 695"/>
            <p:cNvSpPr>
              <a:spLocks noEditPoints="1"/>
            </p:cNvSpPr>
            <p:nvPr/>
          </p:nvSpPr>
          <p:spPr bwMode="auto">
            <a:xfrm>
              <a:off x="3519" y="1414"/>
              <a:ext cx="303" cy="1421"/>
            </a:xfrm>
            <a:custGeom>
              <a:avLst/>
              <a:gdLst>
                <a:gd name="T0" fmla="*/ 13 w 123"/>
                <a:gd name="T1" fmla="*/ 41 h 577"/>
                <a:gd name="T2" fmla="*/ 93 w 123"/>
                <a:gd name="T3" fmla="*/ 41 h 577"/>
                <a:gd name="T4" fmla="*/ 77 w 123"/>
                <a:gd name="T5" fmla="*/ 74 h 577"/>
                <a:gd name="T6" fmla="*/ 53 w 123"/>
                <a:gd name="T7" fmla="*/ 16 h 577"/>
                <a:gd name="T8" fmla="*/ 120 w 123"/>
                <a:gd name="T9" fmla="*/ 147 h 577"/>
                <a:gd name="T10" fmla="*/ 117 w 123"/>
                <a:gd name="T11" fmla="*/ 143 h 577"/>
                <a:gd name="T12" fmla="*/ 100 w 123"/>
                <a:gd name="T13" fmla="*/ 110 h 577"/>
                <a:gd name="T14" fmla="*/ 107 w 123"/>
                <a:gd name="T15" fmla="*/ 106 h 577"/>
                <a:gd name="T16" fmla="*/ 100 w 123"/>
                <a:gd name="T17" fmla="*/ 103 h 577"/>
                <a:gd name="T18" fmla="*/ 95 w 123"/>
                <a:gd name="T19" fmla="*/ 79 h 577"/>
                <a:gd name="T20" fmla="*/ 70 w 123"/>
                <a:gd name="T21" fmla="*/ 84 h 577"/>
                <a:gd name="T22" fmla="*/ 66 w 123"/>
                <a:gd name="T23" fmla="*/ 103 h 577"/>
                <a:gd name="T24" fmla="*/ 66 w 123"/>
                <a:gd name="T25" fmla="*/ 110 h 577"/>
                <a:gd name="T26" fmla="*/ 70 w 123"/>
                <a:gd name="T27" fmla="*/ 117 h 577"/>
                <a:gd name="T28" fmla="*/ 55 w 123"/>
                <a:gd name="T29" fmla="*/ 147 h 577"/>
                <a:gd name="T30" fmla="*/ 47 w 123"/>
                <a:gd name="T31" fmla="*/ 150 h 577"/>
                <a:gd name="T32" fmla="*/ 120 w 123"/>
                <a:gd name="T33" fmla="*/ 153 h 577"/>
                <a:gd name="T34" fmla="*/ 120 w 123"/>
                <a:gd name="T35" fmla="*/ 147 h 577"/>
                <a:gd name="T36" fmla="*/ 37 w 123"/>
                <a:gd name="T37" fmla="*/ 227 h 577"/>
                <a:gd name="T38" fmla="*/ 28 w 123"/>
                <a:gd name="T39" fmla="*/ 211 h 577"/>
                <a:gd name="T40" fmla="*/ 13 w 123"/>
                <a:gd name="T41" fmla="*/ 46 h 577"/>
                <a:gd name="T42" fmla="*/ 4 w 123"/>
                <a:gd name="T43" fmla="*/ 224 h 577"/>
                <a:gd name="T44" fmla="*/ 2 w 123"/>
                <a:gd name="T45" fmla="*/ 227 h 577"/>
                <a:gd name="T46" fmla="*/ 0 w 123"/>
                <a:gd name="T47" fmla="*/ 228 h 577"/>
                <a:gd name="T48" fmla="*/ 2 w 123"/>
                <a:gd name="T49" fmla="*/ 230 h 577"/>
                <a:gd name="T50" fmla="*/ 4 w 123"/>
                <a:gd name="T51" fmla="*/ 232 h 577"/>
                <a:gd name="T52" fmla="*/ 13 w 123"/>
                <a:gd name="T53" fmla="*/ 480 h 577"/>
                <a:gd name="T54" fmla="*/ 0 w 123"/>
                <a:gd name="T55" fmla="*/ 577 h 577"/>
                <a:gd name="T56" fmla="*/ 28 w 123"/>
                <a:gd name="T57" fmla="*/ 577 h 577"/>
                <a:gd name="T58" fmla="*/ 40 w 123"/>
                <a:gd name="T59" fmla="*/ 480 h 577"/>
                <a:gd name="T60" fmla="*/ 28 w 123"/>
                <a:gd name="T61" fmla="*/ 246 h 577"/>
                <a:gd name="T62" fmla="*/ 36 w 123"/>
                <a:gd name="T63" fmla="*/ 230 h 577"/>
                <a:gd name="T64" fmla="*/ 40 w 123"/>
                <a:gd name="T65" fmla="*/ 228 h 577"/>
                <a:gd name="T66" fmla="*/ 40 w 123"/>
                <a:gd name="T67" fmla="*/ 228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3" h="577">
                  <a:moveTo>
                    <a:pt x="28" y="41"/>
                  </a:moveTo>
                  <a:cubicBezTo>
                    <a:pt x="13" y="41"/>
                    <a:pt x="13" y="41"/>
                    <a:pt x="13" y="41"/>
                  </a:cubicBezTo>
                  <a:cubicBezTo>
                    <a:pt x="13" y="18"/>
                    <a:pt x="31" y="0"/>
                    <a:pt x="53" y="0"/>
                  </a:cubicBezTo>
                  <a:cubicBezTo>
                    <a:pt x="75" y="0"/>
                    <a:pt x="93" y="18"/>
                    <a:pt x="93" y="41"/>
                  </a:cubicBezTo>
                  <a:cubicBezTo>
                    <a:pt x="93" y="74"/>
                    <a:pt x="93" y="74"/>
                    <a:pt x="93" y="74"/>
                  </a:cubicBezTo>
                  <a:cubicBezTo>
                    <a:pt x="77" y="74"/>
                    <a:pt x="77" y="74"/>
                    <a:pt x="77" y="74"/>
                  </a:cubicBezTo>
                  <a:cubicBezTo>
                    <a:pt x="77" y="41"/>
                    <a:pt x="77" y="41"/>
                    <a:pt x="77" y="41"/>
                  </a:cubicBezTo>
                  <a:cubicBezTo>
                    <a:pt x="77" y="27"/>
                    <a:pt x="66" y="16"/>
                    <a:pt x="53" y="16"/>
                  </a:cubicBezTo>
                  <a:cubicBezTo>
                    <a:pt x="39" y="16"/>
                    <a:pt x="28" y="27"/>
                    <a:pt x="28" y="41"/>
                  </a:cubicBezTo>
                  <a:close/>
                  <a:moveTo>
                    <a:pt x="120" y="147"/>
                  </a:moveTo>
                  <a:cubicBezTo>
                    <a:pt x="117" y="147"/>
                    <a:pt x="117" y="147"/>
                    <a:pt x="117" y="147"/>
                  </a:cubicBezTo>
                  <a:cubicBezTo>
                    <a:pt x="117" y="143"/>
                    <a:pt x="117" y="143"/>
                    <a:pt x="117" y="143"/>
                  </a:cubicBezTo>
                  <a:cubicBezTo>
                    <a:pt x="107" y="138"/>
                    <a:pt x="100" y="128"/>
                    <a:pt x="100" y="117"/>
                  </a:cubicBezTo>
                  <a:cubicBezTo>
                    <a:pt x="100" y="110"/>
                    <a:pt x="100" y="110"/>
                    <a:pt x="100" y="110"/>
                  </a:cubicBezTo>
                  <a:cubicBezTo>
                    <a:pt x="104" y="110"/>
                    <a:pt x="104" y="110"/>
                    <a:pt x="104" y="110"/>
                  </a:cubicBezTo>
                  <a:cubicBezTo>
                    <a:pt x="106" y="110"/>
                    <a:pt x="107" y="108"/>
                    <a:pt x="107" y="106"/>
                  </a:cubicBezTo>
                  <a:cubicBezTo>
                    <a:pt x="107" y="104"/>
                    <a:pt x="106" y="103"/>
                    <a:pt x="104" y="103"/>
                  </a:cubicBezTo>
                  <a:cubicBezTo>
                    <a:pt x="100" y="103"/>
                    <a:pt x="100" y="103"/>
                    <a:pt x="100" y="103"/>
                  </a:cubicBezTo>
                  <a:cubicBezTo>
                    <a:pt x="100" y="84"/>
                    <a:pt x="100" y="84"/>
                    <a:pt x="100" y="84"/>
                  </a:cubicBezTo>
                  <a:cubicBezTo>
                    <a:pt x="100" y="81"/>
                    <a:pt x="98" y="79"/>
                    <a:pt x="95" y="79"/>
                  </a:cubicBezTo>
                  <a:cubicBezTo>
                    <a:pt x="76" y="79"/>
                    <a:pt x="76" y="79"/>
                    <a:pt x="76" y="79"/>
                  </a:cubicBezTo>
                  <a:cubicBezTo>
                    <a:pt x="73" y="79"/>
                    <a:pt x="70" y="81"/>
                    <a:pt x="70" y="84"/>
                  </a:cubicBezTo>
                  <a:cubicBezTo>
                    <a:pt x="70" y="103"/>
                    <a:pt x="70" y="103"/>
                    <a:pt x="70" y="103"/>
                  </a:cubicBezTo>
                  <a:cubicBezTo>
                    <a:pt x="66" y="103"/>
                    <a:pt x="66" y="103"/>
                    <a:pt x="66" y="103"/>
                  </a:cubicBezTo>
                  <a:cubicBezTo>
                    <a:pt x="65" y="103"/>
                    <a:pt x="63" y="104"/>
                    <a:pt x="63" y="106"/>
                  </a:cubicBezTo>
                  <a:cubicBezTo>
                    <a:pt x="63" y="108"/>
                    <a:pt x="65" y="110"/>
                    <a:pt x="66" y="110"/>
                  </a:cubicBezTo>
                  <a:cubicBezTo>
                    <a:pt x="70" y="110"/>
                    <a:pt x="70" y="110"/>
                    <a:pt x="70" y="110"/>
                  </a:cubicBezTo>
                  <a:cubicBezTo>
                    <a:pt x="70" y="117"/>
                    <a:pt x="70" y="117"/>
                    <a:pt x="70" y="117"/>
                  </a:cubicBezTo>
                  <a:cubicBezTo>
                    <a:pt x="70" y="128"/>
                    <a:pt x="64" y="138"/>
                    <a:pt x="55" y="142"/>
                  </a:cubicBezTo>
                  <a:cubicBezTo>
                    <a:pt x="55" y="147"/>
                    <a:pt x="55" y="147"/>
                    <a:pt x="55" y="147"/>
                  </a:cubicBezTo>
                  <a:cubicBezTo>
                    <a:pt x="51" y="147"/>
                    <a:pt x="51" y="147"/>
                    <a:pt x="51" y="147"/>
                  </a:cubicBezTo>
                  <a:cubicBezTo>
                    <a:pt x="49" y="147"/>
                    <a:pt x="47" y="148"/>
                    <a:pt x="47" y="150"/>
                  </a:cubicBezTo>
                  <a:cubicBezTo>
                    <a:pt x="47" y="152"/>
                    <a:pt x="49" y="153"/>
                    <a:pt x="51" y="153"/>
                  </a:cubicBezTo>
                  <a:cubicBezTo>
                    <a:pt x="120" y="153"/>
                    <a:pt x="120" y="153"/>
                    <a:pt x="120" y="153"/>
                  </a:cubicBezTo>
                  <a:cubicBezTo>
                    <a:pt x="122" y="153"/>
                    <a:pt x="123" y="152"/>
                    <a:pt x="123" y="150"/>
                  </a:cubicBezTo>
                  <a:cubicBezTo>
                    <a:pt x="123" y="148"/>
                    <a:pt x="122" y="147"/>
                    <a:pt x="120" y="147"/>
                  </a:cubicBezTo>
                  <a:close/>
                  <a:moveTo>
                    <a:pt x="39" y="227"/>
                  </a:moveTo>
                  <a:cubicBezTo>
                    <a:pt x="37" y="227"/>
                    <a:pt x="37" y="227"/>
                    <a:pt x="37" y="227"/>
                  </a:cubicBezTo>
                  <a:cubicBezTo>
                    <a:pt x="37" y="224"/>
                    <a:pt x="37" y="224"/>
                    <a:pt x="37" y="224"/>
                  </a:cubicBezTo>
                  <a:cubicBezTo>
                    <a:pt x="32" y="222"/>
                    <a:pt x="28" y="217"/>
                    <a:pt x="28" y="211"/>
                  </a:cubicBezTo>
                  <a:cubicBezTo>
                    <a:pt x="28" y="46"/>
                    <a:pt x="28" y="46"/>
                    <a:pt x="28" y="46"/>
                  </a:cubicBezTo>
                  <a:cubicBezTo>
                    <a:pt x="13" y="46"/>
                    <a:pt x="13" y="46"/>
                    <a:pt x="13" y="46"/>
                  </a:cubicBezTo>
                  <a:cubicBezTo>
                    <a:pt x="13" y="212"/>
                    <a:pt x="13" y="212"/>
                    <a:pt x="13" y="212"/>
                  </a:cubicBezTo>
                  <a:cubicBezTo>
                    <a:pt x="12" y="217"/>
                    <a:pt x="9" y="222"/>
                    <a:pt x="4" y="224"/>
                  </a:cubicBezTo>
                  <a:cubicBezTo>
                    <a:pt x="4" y="227"/>
                    <a:pt x="4" y="227"/>
                    <a:pt x="4" y="227"/>
                  </a:cubicBezTo>
                  <a:cubicBezTo>
                    <a:pt x="2" y="227"/>
                    <a:pt x="2" y="227"/>
                    <a:pt x="2" y="227"/>
                  </a:cubicBezTo>
                  <a:cubicBezTo>
                    <a:pt x="1" y="227"/>
                    <a:pt x="0" y="227"/>
                    <a:pt x="0" y="228"/>
                  </a:cubicBezTo>
                  <a:cubicBezTo>
                    <a:pt x="0" y="228"/>
                    <a:pt x="0" y="228"/>
                    <a:pt x="0" y="228"/>
                  </a:cubicBezTo>
                  <a:cubicBezTo>
                    <a:pt x="0" y="228"/>
                    <a:pt x="0" y="228"/>
                    <a:pt x="0" y="228"/>
                  </a:cubicBezTo>
                  <a:cubicBezTo>
                    <a:pt x="0" y="229"/>
                    <a:pt x="1" y="230"/>
                    <a:pt x="2" y="230"/>
                  </a:cubicBezTo>
                  <a:cubicBezTo>
                    <a:pt x="4" y="230"/>
                    <a:pt x="4" y="230"/>
                    <a:pt x="4" y="230"/>
                  </a:cubicBezTo>
                  <a:cubicBezTo>
                    <a:pt x="4" y="232"/>
                    <a:pt x="4" y="232"/>
                    <a:pt x="4" y="232"/>
                  </a:cubicBezTo>
                  <a:cubicBezTo>
                    <a:pt x="9" y="234"/>
                    <a:pt x="12" y="239"/>
                    <a:pt x="13" y="245"/>
                  </a:cubicBezTo>
                  <a:cubicBezTo>
                    <a:pt x="13" y="480"/>
                    <a:pt x="13" y="480"/>
                    <a:pt x="13" y="480"/>
                  </a:cubicBezTo>
                  <a:cubicBezTo>
                    <a:pt x="0" y="480"/>
                    <a:pt x="0" y="480"/>
                    <a:pt x="0" y="480"/>
                  </a:cubicBezTo>
                  <a:cubicBezTo>
                    <a:pt x="0" y="577"/>
                    <a:pt x="0" y="577"/>
                    <a:pt x="0" y="577"/>
                  </a:cubicBezTo>
                  <a:cubicBezTo>
                    <a:pt x="13" y="577"/>
                    <a:pt x="13" y="577"/>
                    <a:pt x="13" y="577"/>
                  </a:cubicBezTo>
                  <a:cubicBezTo>
                    <a:pt x="28" y="577"/>
                    <a:pt x="28" y="577"/>
                    <a:pt x="28" y="577"/>
                  </a:cubicBezTo>
                  <a:cubicBezTo>
                    <a:pt x="40" y="577"/>
                    <a:pt x="40" y="577"/>
                    <a:pt x="40" y="577"/>
                  </a:cubicBezTo>
                  <a:cubicBezTo>
                    <a:pt x="40" y="480"/>
                    <a:pt x="40" y="480"/>
                    <a:pt x="40" y="480"/>
                  </a:cubicBezTo>
                  <a:cubicBezTo>
                    <a:pt x="28" y="480"/>
                    <a:pt x="28" y="480"/>
                    <a:pt x="28" y="480"/>
                  </a:cubicBezTo>
                  <a:cubicBezTo>
                    <a:pt x="28" y="246"/>
                    <a:pt x="28" y="246"/>
                    <a:pt x="28" y="246"/>
                  </a:cubicBezTo>
                  <a:cubicBezTo>
                    <a:pt x="28" y="240"/>
                    <a:pt x="32" y="235"/>
                    <a:pt x="36" y="232"/>
                  </a:cubicBezTo>
                  <a:cubicBezTo>
                    <a:pt x="36" y="230"/>
                    <a:pt x="36" y="230"/>
                    <a:pt x="36" y="230"/>
                  </a:cubicBezTo>
                  <a:cubicBezTo>
                    <a:pt x="39" y="230"/>
                    <a:pt x="39" y="230"/>
                    <a:pt x="39" y="230"/>
                  </a:cubicBezTo>
                  <a:cubicBezTo>
                    <a:pt x="40" y="230"/>
                    <a:pt x="40" y="229"/>
                    <a:pt x="40" y="228"/>
                  </a:cubicBezTo>
                  <a:cubicBezTo>
                    <a:pt x="40" y="228"/>
                    <a:pt x="40" y="228"/>
                    <a:pt x="40" y="228"/>
                  </a:cubicBezTo>
                  <a:cubicBezTo>
                    <a:pt x="40" y="228"/>
                    <a:pt x="40" y="228"/>
                    <a:pt x="40" y="228"/>
                  </a:cubicBezTo>
                  <a:cubicBezTo>
                    <a:pt x="40" y="227"/>
                    <a:pt x="40" y="227"/>
                    <a:pt x="39" y="227"/>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8" name="Rectangle 696"/>
            <p:cNvSpPr>
              <a:spLocks noChangeArrowheads="1"/>
            </p:cNvSpPr>
            <p:nvPr/>
          </p:nvSpPr>
          <p:spPr bwMode="auto">
            <a:xfrm>
              <a:off x="2632" y="3215"/>
              <a:ext cx="197" cy="1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9" name="Freeform 697"/>
            <p:cNvSpPr>
              <a:spLocks/>
            </p:cNvSpPr>
            <p:nvPr/>
          </p:nvSpPr>
          <p:spPr bwMode="auto">
            <a:xfrm>
              <a:off x="2610" y="3099"/>
              <a:ext cx="239" cy="52"/>
            </a:xfrm>
            <a:custGeom>
              <a:avLst/>
              <a:gdLst>
                <a:gd name="T0" fmla="*/ 97 w 97"/>
                <a:gd name="T1" fmla="*/ 16 h 21"/>
                <a:gd name="T2" fmla="*/ 92 w 97"/>
                <a:gd name="T3" fmla="*/ 21 h 21"/>
                <a:gd name="T4" fmla="*/ 5 w 97"/>
                <a:gd name="T5" fmla="*/ 21 h 21"/>
                <a:gd name="T6" fmla="*/ 0 w 97"/>
                <a:gd name="T7" fmla="*/ 16 h 21"/>
                <a:gd name="T8" fmla="*/ 0 w 97"/>
                <a:gd name="T9" fmla="*/ 5 h 21"/>
                <a:gd name="T10" fmla="*/ 5 w 97"/>
                <a:gd name="T11" fmla="*/ 0 h 21"/>
                <a:gd name="T12" fmla="*/ 92 w 97"/>
                <a:gd name="T13" fmla="*/ 0 h 21"/>
                <a:gd name="T14" fmla="*/ 97 w 97"/>
                <a:gd name="T15" fmla="*/ 5 h 21"/>
                <a:gd name="T16" fmla="*/ 97 w 97"/>
                <a:gd name="T17"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1">
                  <a:moveTo>
                    <a:pt x="97" y="16"/>
                  </a:moveTo>
                  <a:cubicBezTo>
                    <a:pt x="97" y="18"/>
                    <a:pt x="95" y="21"/>
                    <a:pt x="92" y="21"/>
                  </a:cubicBezTo>
                  <a:cubicBezTo>
                    <a:pt x="5" y="21"/>
                    <a:pt x="5" y="21"/>
                    <a:pt x="5" y="21"/>
                  </a:cubicBezTo>
                  <a:cubicBezTo>
                    <a:pt x="2" y="21"/>
                    <a:pt x="0" y="18"/>
                    <a:pt x="0" y="16"/>
                  </a:cubicBezTo>
                  <a:cubicBezTo>
                    <a:pt x="0" y="5"/>
                    <a:pt x="0" y="5"/>
                    <a:pt x="0" y="5"/>
                  </a:cubicBezTo>
                  <a:cubicBezTo>
                    <a:pt x="0" y="2"/>
                    <a:pt x="2" y="0"/>
                    <a:pt x="5" y="0"/>
                  </a:cubicBezTo>
                  <a:cubicBezTo>
                    <a:pt x="92" y="0"/>
                    <a:pt x="92" y="0"/>
                    <a:pt x="92" y="0"/>
                  </a:cubicBezTo>
                  <a:cubicBezTo>
                    <a:pt x="95" y="0"/>
                    <a:pt x="97" y="2"/>
                    <a:pt x="97" y="5"/>
                  </a:cubicBezTo>
                  <a:lnTo>
                    <a:pt x="97" y="16"/>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0" name="Rectangle 698"/>
            <p:cNvSpPr>
              <a:spLocks noChangeArrowheads="1"/>
            </p:cNvSpPr>
            <p:nvPr/>
          </p:nvSpPr>
          <p:spPr bwMode="auto">
            <a:xfrm>
              <a:off x="2607" y="3286"/>
              <a:ext cx="242" cy="106"/>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1" name="Rectangle 699"/>
            <p:cNvSpPr>
              <a:spLocks noChangeArrowheads="1"/>
            </p:cNvSpPr>
            <p:nvPr/>
          </p:nvSpPr>
          <p:spPr bwMode="auto">
            <a:xfrm>
              <a:off x="2597" y="3759"/>
              <a:ext cx="264" cy="87"/>
            </a:xfrm>
            <a:prstGeom prst="rect">
              <a:avLst/>
            </a:prstGeom>
            <a:solidFill>
              <a:srgbClr val="213C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2" name="Rectangle 700"/>
            <p:cNvSpPr>
              <a:spLocks noChangeArrowheads="1"/>
            </p:cNvSpPr>
            <p:nvPr/>
          </p:nvSpPr>
          <p:spPr bwMode="auto">
            <a:xfrm>
              <a:off x="2597" y="3759"/>
              <a:ext cx="69" cy="570"/>
            </a:xfrm>
            <a:prstGeom prst="rect">
              <a:avLst/>
            </a:prstGeom>
            <a:solidFill>
              <a:srgbClr val="213C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3" name="Freeform 701"/>
            <p:cNvSpPr>
              <a:spLocks/>
            </p:cNvSpPr>
            <p:nvPr/>
          </p:nvSpPr>
          <p:spPr bwMode="auto">
            <a:xfrm>
              <a:off x="2509" y="4321"/>
              <a:ext cx="157" cy="81"/>
            </a:xfrm>
            <a:custGeom>
              <a:avLst/>
              <a:gdLst>
                <a:gd name="T0" fmla="*/ 36 w 64"/>
                <a:gd name="T1" fmla="*/ 0 h 33"/>
                <a:gd name="T2" fmla="*/ 0 w 64"/>
                <a:gd name="T3" fmla="*/ 33 h 33"/>
                <a:gd name="T4" fmla="*/ 36 w 64"/>
                <a:gd name="T5" fmla="*/ 33 h 33"/>
                <a:gd name="T6" fmla="*/ 64 w 64"/>
                <a:gd name="T7" fmla="*/ 33 h 33"/>
                <a:gd name="T8" fmla="*/ 64 w 64"/>
                <a:gd name="T9" fmla="*/ 0 h 33"/>
                <a:gd name="T10" fmla="*/ 36 w 64"/>
                <a:gd name="T11" fmla="*/ 0 h 33"/>
              </a:gdLst>
              <a:ahLst/>
              <a:cxnLst>
                <a:cxn ang="0">
                  <a:pos x="T0" y="T1"/>
                </a:cxn>
                <a:cxn ang="0">
                  <a:pos x="T2" y="T3"/>
                </a:cxn>
                <a:cxn ang="0">
                  <a:pos x="T4" y="T5"/>
                </a:cxn>
                <a:cxn ang="0">
                  <a:pos x="T6" y="T7"/>
                </a:cxn>
                <a:cxn ang="0">
                  <a:pos x="T8" y="T9"/>
                </a:cxn>
                <a:cxn ang="0">
                  <a:pos x="T10" y="T11"/>
                </a:cxn>
              </a:cxnLst>
              <a:rect l="0" t="0" r="r" b="b"/>
              <a:pathLst>
                <a:path w="64" h="33">
                  <a:moveTo>
                    <a:pt x="36" y="0"/>
                  </a:moveTo>
                  <a:cubicBezTo>
                    <a:pt x="17" y="0"/>
                    <a:pt x="1" y="14"/>
                    <a:pt x="0" y="33"/>
                  </a:cubicBezTo>
                  <a:cubicBezTo>
                    <a:pt x="36" y="33"/>
                    <a:pt x="36" y="33"/>
                    <a:pt x="36" y="33"/>
                  </a:cubicBezTo>
                  <a:cubicBezTo>
                    <a:pt x="64" y="33"/>
                    <a:pt x="64" y="33"/>
                    <a:pt x="64" y="33"/>
                  </a:cubicBezTo>
                  <a:cubicBezTo>
                    <a:pt x="64" y="0"/>
                    <a:pt x="64" y="0"/>
                    <a:pt x="64" y="0"/>
                  </a:cubicBezTo>
                  <a:lnTo>
                    <a:pt x="36" y="0"/>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4" name="Rectangle 702"/>
            <p:cNvSpPr>
              <a:spLocks noChangeArrowheads="1"/>
            </p:cNvSpPr>
            <p:nvPr/>
          </p:nvSpPr>
          <p:spPr bwMode="auto">
            <a:xfrm>
              <a:off x="2792" y="3759"/>
              <a:ext cx="69" cy="570"/>
            </a:xfrm>
            <a:prstGeom prst="rect">
              <a:avLst/>
            </a:prstGeom>
            <a:solidFill>
              <a:srgbClr val="213C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5" name="Freeform 703"/>
            <p:cNvSpPr>
              <a:spLocks/>
            </p:cNvSpPr>
            <p:nvPr/>
          </p:nvSpPr>
          <p:spPr bwMode="auto">
            <a:xfrm>
              <a:off x="2703" y="4321"/>
              <a:ext cx="158" cy="81"/>
            </a:xfrm>
            <a:custGeom>
              <a:avLst/>
              <a:gdLst>
                <a:gd name="T0" fmla="*/ 36 w 64"/>
                <a:gd name="T1" fmla="*/ 0 h 33"/>
                <a:gd name="T2" fmla="*/ 0 w 64"/>
                <a:gd name="T3" fmla="*/ 33 h 33"/>
                <a:gd name="T4" fmla="*/ 36 w 64"/>
                <a:gd name="T5" fmla="*/ 33 h 33"/>
                <a:gd name="T6" fmla="*/ 64 w 64"/>
                <a:gd name="T7" fmla="*/ 33 h 33"/>
                <a:gd name="T8" fmla="*/ 64 w 64"/>
                <a:gd name="T9" fmla="*/ 0 h 33"/>
                <a:gd name="T10" fmla="*/ 36 w 64"/>
                <a:gd name="T11" fmla="*/ 0 h 33"/>
              </a:gdLst>
              <a:ahLst/>
              <a:cxnLst>
                <a:cxn ang="0">
                  <a:pos x="T0" y="T1"/>
                </a:cxn>
                <a:cxn ang="0">
                  <a:pos x="T2" y="T3"/>
                </a:cxn>
                <a:cxn ang="0">
                  <a:pos x="T4" y="T5"/>
                </a:cxn>
                <a:cxn ang="0">
                  <a:pos x="T6" y="T7"/>
                </a:cxn>
                <a:cxn ang="0">
                  <a:pos x="T8" y="T9"/>
                </a:cxn>
                <a:cxn ang="0">
                  <a:pos x="T10" y="T11"/>
                </a:cxn>
              </a:cxnLst>
              <a:rect l="0" t="0" r="r" b="b"/>
              <a:pathLst>
                <a:path w="64" h="33">
                  <a:moveTo>
                    <a:pt x="36" y="0"/>
                  </a:moveTo>
                  <a:cubicBezTo>
                    <a:pt x="17" y="0"/>
                    <a:pt x="2" y="14"/>
                    <a:pt x="0" y="33"/>
                  </a:cubicBezTo>
                  <a:cubicBezTo>
                    <a:pt x="36" y="33"/>
                    <a:pt x="36" y="33"/>
                    <a:pt x="36" y="33"/>
                  </a:cubicBezTo>
                  <a:cubicBezTo>
                    <a:pt x="64" y="33"/>
                    <a:pt x="64" y="33"/>
                    <a:pt x="64" y="33"/>
                  </a:cubicBezTo>
                  <a:cubicBezTo>
                    <a:pt x="64" y="0"/>
                    <a:pt x="64" y="0"/>
                    <a:pt x="64" y="0"/>
                  </a:cubicBezTo>
                  <a:lnTo>
                    <a:pt x="36" y="0"/>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6" name="Rectangle 704"/>
            <p:cNvSpPr>
              <a:spLocks noChangeArrowheads="1"/>
            </p:cNvSpPr>
            <p:nvPr/>
          </p:nvSpPr>
          <p:spPr bwMode="auto">
            <a:xfrm>
              <a:off x="2873" y="3464"/>
              <a:ext cx="72" cy="421"/>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7" name="Freeform 705"/>
            <p:cNvSpPr>
              <a:spLocks/>
            </p:cNvSpPr>
            <p:nvPr/>
          </p:nvSpPr>
          <p:spPr bwMode="auto">
            <a:xfrm>
              <a:off x="2873" y="3814"/>
              <a:ext cx="72" cy="142"/>
            </a:xfrm>
            <a:custGeom>
              <a:avLst/>
              <a:gdLst>
                <a:gd name="T0" fmla="*/ 0 w 29"/>
                <a:gd name="T1" fmla="*/ 0 h 58"/>
                <a:gd name="T2" fmla="*/ 0 w 29"/>
                <a:gd name="T3" fmla="*/ 58 h 58"/>
                <a:gd name="T4" fmla="*/ 29 w 29"/>
                <a:gd name="T5" fmla="*/ 29 h 58"/>
                <a:gd name="T6" fmla="*/ 0 w 29"/>
                <a:gd name="T7" fmla="*/ 0 h 58"/>
              </a:gdLst>
              <a:ahLst/>
              <a:cxnLst>
                <a:cxn ang="0">
                  <a:pos x="T0" y="T1"/>
                </a:cxn>
                <a:cxn ang="0">
                  <a:pos x="T2" y="T3"/>
                </a:cxn>
                <a:cxn ang="0">
                  <a:pos x="T4" y="T5"/>
                </a:cxn>
                <a:cxn ang="0">
                  <a:pos x="T6" y="T7"/>
                </a:cxn>
              </a:cxnLst>
              <a:rect l="0" t="0" r="r" b="b"/>
              <a:pathLst>
                <a:path w="29" h="58">
                  <a:moveTo>
                    <a:pt x="0" y="0"/>
                  </a:moveTo>
                  <a:cubicBezTo>
                    <a:pt x="0" y="58"/>
                    <a:pt x="0" y="58"/>
                    <a:pt x="0" y="58"/>
                  </a:cubicBezTo>
                  <a:cubicBezTo>
                    <a:pt x="16" y="58"/>
                    <a:pt x="29" y="45"/>
                    <a:pt x="29" y="29"/>
                  </a:cubicBezTo>
                  <a:cubicBezTo>
                    <a:pt x="29" y="13"/>
                    <a:pt x="16"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8" name="Rectangle 706"/>
            <p:cNvSpPr>
              <a:spLocks noChangeArrowheads="1"/>
            </p:cNvSpPr>
            <p:nvPr/>
          </p:nvSpPr>
          <p:spPr bwMode="auto">
            <a:xfrm>
              <a:off x="2513" y="3464"/>
              <a:ext cx="72" cy="421"/>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9" name="Freeform 707"/>
            <p:cNvSpPr>
              <a:spLocks/>
            </p:cNvSpPr>
            <p:nvPr/>
          </p:nvSpPr>
          <p:spPr bwMode="auto">
            <a:xfrm>
              <a:off x="2513" y="3814"/>
              <a:ext cx="72" cy="142"/>
            </a:xfrm>
            <a:custGeom>
              <a:avLst/>
              <a:gdLst>
                <a:gd name="T0" fmla="*/ 29 w 29"/>
                <a:gd name="T1" fmla="*/ 0 h 58"/>
                <a:gd name="T2" fmla="*/ 29 w 29"/>
                <a:gd name="T3" fmla="*/ 58 h 58"/>
                <a:gd name="T4" fmla="*/ 0 w 29"/>
                <a:gd name="T5" fmla="*/ 29 h 58"/>
                <a:gd name="T6" fmla="*/ 29 w 29"/>
                <a:gd name="T7" fmla="*/ 0 h 58"/>
              </a:gdLst>
              <a:ahLst/>
              <a:cxnLst>
                <a:cxn ang="0">
                  <a:pos x="T0" y="T1"/>
                </a:cxn>
                <a:cxn ang="0">
                  <a:pos x="T2" y="T3"/>
                </a:cxn>
                <a:cxn ang="0">
                  <a:pos x="T4" y="T5"/>
                </a:cxn>
                <a:cxn ang="0">
                  <a:pos x="T6" y="T7"/>
                </a:cxn>
              </a:cxnLst>
              <a:rect l="0" t="0" r="r" b="b"/>
              <a:pathLst>
                <a:path w="29" h="58">
                  <a:moveTo>
                    <a:pt x="29" y="0"/>
                  </a:moveTo>
                  <a:cubicBezTo>
                    <a:pt x="29" y="58"/>
                    <a:pt x="29" y="58"/>
                    <a:pt x="29" y="58"/>
                  </a:cubicBezTo>
                  <a:cubicBezTo>
                    <a:pt x="13" y="58"/>
                    <a:pt x="0" y="45"/>
                    <a:pt x="0" y="29"/>
                  </a:cubicBezTo>
                  <a:cubicBezTo>
                    <a:pt x="0" y="13"/>
                    <a:pt x="13" y="0"/>
                    <a:pt x="29"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0" name="Freeform 708"/>
            <p:cNvSpPr>
              <a:spLocks/>
            </p:cNvSpPr>
            <p:nvPr/>
          </p:nvSpPr>
          <p:spPr bwMode="auto">
            <a:xfrm>
              <a:off x="2686" y="3190"/>
              <a:ext cx="84" cy="138"/>
            </a:xfrm>
            <a:custGeom>
              <a:avLst/>
              <a:gdLst>
                <a:gd name="T0" fmla="*/ 42 w 84"/>
                <a:gd name="T1" fmla="*/ 138 h 138"/>
                <a:gd name="T2" fmla="*/ 0 w 84"/>
                <a:gd name="T3" fmla="*/ 96 h 138"/>
                <a:gd name="T4" fmla="*/ 0 w 84"/>
                <a:gd name="T5" fmla="*/ 0 h 138"/>
                <a:gd name="T6" fmla="*/ 84 w 84"/>
                <a:gd name="T7" fmla="*/ 0 h 138"/>
                <a:gd name="T8" fmla="*/ 84 w 84"/>
                <a:gd name="T9" fmla="*/ 96 h 138"/>
                <a:gd name="T10" fmla="*/ 42 w 84"/>
                <a:gd name="T11" fmla="*/ 138 h 138"/>
              </a:gdLst>
              <a:ahLst/>
              <a:cxnLst>
                <a:cxn ang="0">
                  <a:pos x="T0" y="T1"/>
                </a:cxn>
                <a:cxn ang="0">
                  <a:pos x="T2" y="T3"/>
                </a:cxn>
                <a:cxn ang="0">
                  <a:pos x="T4" y="T5"/>
                </a:cxn>
                <a:cxn ang="0">
                  <a:pos x="T6" y="T7"/>
                </a:cxn>
                <a:cxn ang="0">
                  <a:pos x="T8" y="T9"/>
                </a:cxn>
                <a:cxn ang="0">
                  <a:pos x="T10" y="T11"/>
                </a:cxn>
              </a:cxnLst>
              <a:rect l="0" t="0" r="r" b="b"/>
              <a:pathLst>
                <a:path w="84" h="138">
                  <a:moveTo>
                    <a:pt x="42" y="138"/>
                  </a:moveTo>
                  <a:lnTo>
                    <a:pt x="0" y="96"/>
                  </a:lnTo>
                  <a:lnTo>
                    <a:pt x="0" y="0"/>
                  </a:lnTo>
                  <a:lnTo>
                    <a:pt x="84" y="0"/>
                  </a:lnTo>
                  <a:lnTo>
                    <a:pt x="84" y="96"/>
                  </a:lnTo>
                  <a:lnTo>
                    <a:pt x="42" y="138"/>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1" name="Freeform 709"/>
            <p:cNvSpPr>
              <a:spLocks/>
            </p:cNvSpPr>
            <p:nvPr/>
          </p:nvSpPr>
          <p:spPr bwMode="auto">
            <a:xfrm>
              <a:off x="2686" y="3190"/>
              <a:ext cx="84" cy="72"/>
            </a:xfrm>
            <a:custGeom>
              <a:avLst/>
              <a:gdLst>
                <a:gd name="T0" fmla="*/ 0 w 34"/>
                <a:gd name="T1" fmla="*/ 27 h 29"/>
                <a:gd name="T2" fmla="*/ 17 w 34"/>
                <a:gd name="T3" fmla="*/ 29 h 29"/>
                <a:gd name="T4" fmla="*/ 34 w 34"/>
                <a:gd name="T5" fmla="*/ 27 h 29"/>
                <a:gd name="T6" fmla="*/ 34 w 34"/>
                <a:gd name="T7" fmla="*/ 0 h 29"/>
                <a:gd name="T8" fmla="*/ 0 w 34"/>
                <a:gd name="T9" fmla="*/ 0 h 29"/>
                <a:gd name="T10" fmla="*/ 0 w 34"/>
                <a:gd name="T11" fmla="*/ 27 h 29"/>
              </a:gdLst>
              <a:ahLst/>
              <a:cxnLst>
                <a:cxn ang="0">
                  <a:pos x="T0" y="T1"/>
                </a:cxn>
                <a:cxn ang="0">
                  <a:pos x="T2" y="T3"/>
                </a:cxn>
                <a:cxn ang="0">
                  <a:pos x="T4" y="T5"/>
                </a:cxn>
                <a:cxn ang="0">
                  <a:pos x="T6" y="T7"/>
                </a:cxn>
                <a:cxn ang="0">
                  <a:pos x="T8" y="T9"/>
                </a:cxn>
                <a:cxn ang="0">
                  <a:pos x="T10" y="T11"/>
                </a:cxn>
              </a:cxnLst>
              <a:rect l="0" t="0" r="r" b="b"/>
              <a:pathLst>
                <a:path w="34" h="29">
                  <a:moveTo>
                    <a:pt x="0" y="27"/>
                  </a:moveTo>
                  <a:cubicBezTo>
                    <a:pt x="6" y="28"/>
                    <a:pt x="11" y="29"/>
                    <a:pt x="17" y="29"/>
                  </a:cubicBezTo>
                  <a:cubicBezTo>
                    <a:pt x="23" y="29"/>
                    <a:pt x="29" y="28"/>
                    <a:pt x="34" y="27"/>
                  </a:cubicBezTo>
                  <a:cubicBezTo>
                    <a:pt x="34" y="0"/>
                    <a:pt x="34" y="0"/>
                    <a:pt x="34" y="0"/>
                  </a:cubicBezTo>
                  <a:cubicBezTo>
                    <a:pt x="0" y="0"/>
                    <a:pt x="0" y="0"/>
                    <a:pt x="0" y="0"/>
                  </a:cubicBezTo>
                  <a:lnTo>
                    <a:pt x="0" y="27"/>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2" name="Freeform 710"/>
            <p:cNvSpPr>
              <a:spLocks/>
            </p:cNvSpPr>
            <p:nvPr/>
          </p:nvSpPr>
          <p:spPr bwMode="auto">
            <a:xfrm>
              <a:off x="2629" y="2966"/>
              <a:ext cx="200" cy="135"/>
            </a:xfrm>
            <a:custGeom>
              <a:avLst/>
              <a:gdLst>
                <a:gd name="T0" fmla="*/ 40 w 81"/>
                <a:gd name="T1" fmla="*/ 0 h 55"/>
                <a:gd name="T2" fmla="*/ 0 w 81"/>
                <a:gd name="T3" fmla="*/ 40 h 55"/>
                <a:gd name="T4" fmla="*/ 0 w 81"/>
                <a:gd name="T5" fmla="*/ 55 h 55"/>
                <a:gd name="T6" fmla="*/ 81 w 81"/>
                <a:gd name="T7" fmla="*/ 55 h 55"/>
                <a:gd name="T8" fmla="*/ 81 w 81"/>
                <a:gd name="T9" fmla="*/ 40 h 55"/>
                <a:gd name="T10" fmla="*/ 40 w 81"/>
                <a:gd name="T11" fmla="*/ 0 h 55"/>
              </a:gdLst>
              <a:ahLst/>
              <a:cxnLst>
                <a:cxn ang="0">
                  <a:pos x="T0" y="T1"/>
                </a:cxn>
                <a:cxn ang="0">
                  <a:pos x="T2" y="T3"/>
                </a:cxn>
                <a:cxn ang="0">
                  <a:pos x="T4" y="T5"/>
                </a:cxn>
                <a:cxn ang="0">
                  <a:pos x="T6" y="T7"/>
                </a:cxn>
                <a:cxn ang="0">
                  <a:pos x="T8" y="T9"/>
                </a:cxn>
                <a:cxn ang="0">
                  <a:pos x="T10" y="T11"/>
                </a:cxn>
              </a:cxnLst>
              <a:rect l="0" t="0" r="r" b="b"/>
              <a:pathLst>
                <a:path w="81" h="55">
                  <a:moveTo>
                    <a:pt x="40" y="0"/>
                  </a:moveTo>
                  <a:cubicBezTo>
                    <a:pt x="18" y="0"/>
                    <a:pt x="0" y="18"/>
                    <a:pt x="0" y="40"/>
                  </a:cubicBezTo>
                  <a:cubicBezTo>
                    <a:pt x="0" y="55"/>
                    <a:pt x="0" y="55"/>
                    <a:pt x="0" y="55"/>
                  </a:cubicBezTo>
                  <a:cubicBezTo>
                    <a:pt x="81" y="55"/>
                    <a:pt x="81" y="55"/>
                    <a:pt x="81" y="55"/>
                  </a:cubicBezTo>
                  <a:cubicBezTo>
                    <a:pt x="81" y="40"/>
                    <a:pt x="81" y="40"/>
                    <a:pt x="81" y="40"/>
                  </a:cubicBezTo>
                  <a:cubicBezTo>
                    <a:pt x="81" y="18"/>
                    <a:pt x="63" y="0"/>
                    <a:pt x="4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3" name="Freeform 711"/>
            <p:cNvSpPr>
              <a:spLocks/>
            </p:cNvSpPr>
            <p:nvPr/>
          </p:nvSpPr>
          <p:spPr bwMode="auto">
            <a:xfrm>
              <a:off x="2632" y="3060"/>
              <a:ext cx="197" cy="187"/>
            </a:xfrm>
            <a:custGeom>
              <a:avLst/>
              <a:gdLst>
                <a:gd name="T0" fmla="*/ 0 w 80"/>
                <a:gd name="T1" fmla="*/ 0 h 76"/>
                <a:gd name="T2" fmla="*/ 0 w 80"/>
                <a:gd name="T3" fmla="*/ 63 h 76"/>
                <a:gd name="T4" fmla="*/ 0 w 80"/>
                <a:gd name="T5" fmla="*/ 63 h 76"/>
                <a:gd name="T6" fmla="*/ 39 w 80"/>
                <a:gd name="T7" fmla="*/ 76 h 76"/>
                <a:gd name="T8" fmla="*/ 79 w 80"/>
                <a:gd name="T9" fmla="*/ 63 h 76"/>
                <a:gd name="T10" fmla="*/ 80 w 80"/>
                <a:gd name="T11" fmla="*/ 63 h 76"/>
                <a:gd name="T12" fmla="*/ 80 w 80"/>
                <a:gd name="T13" fmla="*/ 0 h 76"/>
                <a:gd name="T14" fmla="*/ 0 w 80"/>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76">
                  <a:moveTo>
                    <a:pt x="0" y="0"/>
                  </a:moveTo>
                  <a:cubicBezTo>
                    <a:pt x="0" y="63"/>
                    <a:pt x="0" y="63"/>
                    <a:pt x="0" y="63"/>
                  </a:cubicBezTo>
                  <a:cubicBezTo>
                    <a:pt x="0" y="63"/>
                    <a:pt x="0" y="63"/>
                    <a:pt x="0" y="63"/>
                  </a:cubicBezTo>
                  <a:cubicBezTo>
                    <a:pt x="11" y="71"/>
                    <a:pt x="24" y="76"/>
                    <a:pt x="39" y="76"/>
                  </a:cubicBezTo>
                  <a:cubicBezTo>
                    <a:pt x="54" y="76"/>
                    <a:pt x="68" y="71"/>
                    <a:pt x="79" y="63"/>
                  </a:cubicBezTo>
                  <a:cubicBezTo>
                    <a:pt x="80" y="63"/>
                    <a:pt x="80" y="63"/>
                    <a:pt x="80" y="63"/>
                  </a:cubicBezTo>
                  <a:cubicBezTo>
                    <a:pt x="80" y="0"/>
                    <a:pt x="80" y="0"/>
                    <a:pt x="80"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4" name="Freeform 712"/>
            <p:cNvSpPr>
              <a:spLocks/>
            </p:cNvSpPr>
            <p:nvPr/>
          </p:nvSpPr>
          <p:spPr bwMode="auto">
            <a:xfrm>
              <a:off x="2632" y="2966"/>
              <a:ext cx="138" cy="148"/>
            </a:xfrm>
            <a:custGeom>
              <a:avLst/>
              <a:gdLst>
                <a:gd name="T0" fmla="*/ 56 w 56"/>
                <a:gd name="T1" fmla="*/ 4 h 60"/>
                <a:gd name="T2" fmla="*/ 40 w 56"/>
                <a:gd name="T3" fmla="*/ 0 h 60"/>
                <a:gd name="T4" fmla="*/ 0 w 56"/>
                <a:gd name="T5" fmla="*/ 40 h 60"/>
                <a:gd name="T6" fmla="*/ 0 w 56"/>
                <a:gd name="T7" fmla="*/ 60 h 60"/>
                <a:gd name="T8" fmla="*/ 56 w 56"/>
                <a:gd name="T9" fmla="*/ 4 h 60"/>
              </a:gdLst>
              <a:ahLst/>
              <a:cxnLst>
                <a:cxn ang="0">
                  <a:pos x="T0" y="T1"/>
                </a:cxn>
                <a:cxn ang="0">
                  <a:pos x="T2" y="T3"/>
                </a:cxn>
                <a:cxn ang="0">
                  <a:pos x="T4" y="T5"/>
                </a:cxn>
                <a:cxn ang="0">
                  <a:pos x="T6" y="T7"/>
                </a:cxn>
                <a:cxn ang="0">
                  <a:pos x="T8" y="T9"/>
                </a:cxn>
              </a:cxnLst>
              <a:rect l="0" t="0" r="r" b="b"/>
              <a:pathLst>
                <a:path w="56" h="60">
                  <a:moveTo>
                    <a:pt x="56" y="4"/>
                  </a:moveTo>
                  <a:cubicBezTo>
                    <a:pt x="51" y="2"/>
                    <a:pt x="46" y="0"/>
                    <a:pt x="40" y="0"/>
                  </a:cubicBezTo>
                  <a:cubicBezTo>
                    <a:pt x="18" y="0"/>
                    <a:pt x="0" y="18"/>
                    <a:pt x="0" y="40"/>
                  </a:cubicBezTo>
                  <a:cubicBezTo>
                    <a:pt x="0" y="60"/>
                    <a:pt x="0" y="60"/>
                    <a:pt x="0" y="60"/>
                  </a:cubicBezTo>
                  <a:cubicBezTo>
                    <a:pt x="29" y="57"/>
                    <a:pt x="53" y="33"/>
                    <a:pt x="56"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 name="Freeform 713"/>
            <p:cNvSpPr>
              <a:spLocks/>
            </p:cNvSpPr>
            <p:nvPr/>
          </p:nvSpPr>
          <p:spPr bwMode="auto">
            <a:xfrm>
              <a:off x="2501" y="3286"/>
              <a:ext cx="456" cy="528"/>
            </a:xfrm>
            <a:custGeom>
              <a:avLst/>
              <a:gdLst>
                <a:gd name="T0" fmla="*/ 185 w 185"/>
                <a:gd name="T1" fmla="*/ 72 h 214"/>
                <a:gd name="T2" fmla="*/ 185 w 185"/>
                <a:gd name="T3" fmla="*/ 39 h 214"/>
                <a:gd name="T4" fmla="*/ 146 w 185"/>
                <a:gd name="T5" fmla="*/ 0 h 214"/>
                <a:gd name="T6" fmla="*/ 142 w 185"/>
                <a:gd name="T7" fmla="*/ 0 h 214"/>
                <a:gd name="T8" fmla="*/ 92 w 185"/>
                <a:gd name="T9" fmla="*/ 34 h 214"/>
                <a:gd name="T10" fmla="*/ 43 w 185"/>
                <a:gd name="T11" fmla="*/ 0 h 214"/>
                <a:gd name="T12" fmla="*/ 39 w 185"/>
                <a:gd name="T13" fmla="*/ 0 h 214"/>
                <a:gd name="T14" fmla="*/ 0 w 185"/>
                <a:gd name="T15" fmla="*/ 39 h 214"/>
                <a:gd name="T16" fmla="*/ 0 w 185"/>
                <a:gd name="T17" fmla="*/ 72 h 214"/>
                <a:gd name="T18" fmla="*/ 0 w 185"/>
                <a:gd name="T19" fmla="*/ 214 h 214"/>
                <a:gd name="T20" fmla="*/ 34 w 185"/>
                <a:gd name="T21" fmla="*/ 214 h 214"/>
                <a:gd name="T22" fmla="*/ 34 w 185"/>
                <a:gd name="T23" fmla="*/ 72 h 214"/>
                <a:gd name="T24" fmla="*/ 39 w 185"/>
                <a:gd name="T25" fmla="*/ 72 h 214"/>
                <a:gd name="T26" fmla="*/ 39 w 185"/>
                <a:gd name="T27" fmla="*/ 192 h 214"/>
                <a:gd name="T28" fmla="*/ 146 w 185"/>
                <a:gd name="T29" fmla="*/ 192 h 214"/>
                <a:gd name="T30" fmla="*/ 146 w 185"/>
                <a:gd name="T31" fmla="*/ 72 h 214"/>
                <a:gd name="T32" fmla="*/ 151 w 185"/>
                <a:gd name="T33" fmla="*/ 72 h 214"/>
                <a:gd name="T34" fmla="*/ 151 w 185"/>
                <a:gd name="T35" fmla="*/ 214 h 214"/>
                <a:gd name="T36" fmla="*/ 185 w 185"/>
                <a:gd name="T37" fmla="*/ 214 h 214"/>
                <a:gd name="T38" fmla="*/ 185 w 185"/>
                <a:gd name="T39" fmla="*/ 72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5" h="214">
                  <a:moveTo>
                    <a:pt x="185" y="72"/>
                  </a:moveTo>
                  <a:cubicBezTo>
                    <a:pt x="185" y="39"/>
                    <a:pt x="185" y="39"/>
                    <a:pt x="185" y="39"/>
                  </a:cubicBezTo>
                  <a:cubicBezTo>
                    <a:pt x="185" y="18"/>
                    <a:pt x="167" y="0"/>
                    <a:pt x="146" y="0"/>
                  </a:cubicBezTo>
                  <a:cubicBezTo>
                    <a:pt x="142" y="0"/>
                    <a:pt x="142" y="0"/>
                    <a:pt x="142" y="0"/>
                  </a:cubicBezTo>
                  <a:cubicBezTo>
                    <a:pt x="134" y="20"/>
                    <a:pt x="115" y="34"/>
                    <a:pt x="92" y="34"/>
                  </a:cubicBezTo>
                  <a:cubicBezTo>
                    <a:pt x="70" y="34"/>
                    <a:pt x="51" y="20"/>
                    <a:pt x="43" y="0"/>
                  </a:cubicBezTo>
                  <a:cubicBezTo>
                    <a:pt x="39" y="0"/>
                    <a:pt x="39" y="0"/>
                    <a:pt x="39" y="0"/>
                  </a:cubicBezTo>
                  <a:cubicBezTo>
                    <a:pt x="17" y="0"/>
                    <a:pt x="0" y="18"/>
                    <a:pt x="0" y="39"/>
                  </a:cubicBezTo>
                  <a:cubicBezTo>
                    <a:pt x="0" y="72"/>
                    <a:pt x="0" y="72"/>
                    <a:pt x="0" y="72"/>
                  </a:cubicBezTo>
                  <a:cubicBezTo>
                    <a:pt x="0" y="214"/>
                    <a:pt x="0" y="214"/>
                    <a:pt x="0" y="214"/>
                  </a:cubicBezTo>
                  <a:cubicBezTo>
                    <a:pt x="34" y="214"/>
                    <a:pt x="34" y="214"/>
                    <a:pt x="34" y="214"/>
                  </a:cubicBezTo>
                  <a:cubicBezTo>
                    <a:pt x="34" y="72"/>
                    <a:pt x="34" y="72"/>
                    <a:pt x="34" y="72"/>
                  </a:cubicBezTo>
                  <a:cubicBezTo>
                    <a:pt x="39" y="72"/>
                    <a:pt x="39" y="72"/>
                    <a:pt x="39" y="72"/>
                  </a:cubicBezTo>
                  <a:cubicBezTo>
                    <a:pt x="39" y="192"/>
                    <a:pt x="39" y="192"/>
                    <a:pt x="39" y="192"/>
                  </a:cubicBezTo>
                  <a:cubicBezTo>
                    <a:pt x="146" y="192"/>
                    <a:pt x="146" y="192"/>
                    <a:pt x="146" y="192"/>
                  </a:cubicBezTo>
                  <a:cubicBezTo>
                    <a:pt x="146" y="72"/>
                    <a:pt x="146" y="72"/>
                    <a:pt x="146" y="72"/>
                  </a:cubicBezTo>
                  <a:cubicBezTo>
                    <a:pt x="151" y="72"/>
                    <a:pt x="151" y="72"/>
                    <a:pt x="151" y="72"/>
                  </a:cubicBezTo>
                  <a:cubicBezTo>
                    <a:pt x="151" y="214"/>
                    <a:pt x="151" y="214"/>
                    <a:pt x="151" y="214"/>
                  </a:cubicBezTo>
                  <a:cubicBezTo>
                    <a:pt x="185" y="214"/>
                    <a:pt x="185" y="214"/>
                    <a:pt x="185" y="214"/>
                  </a:cubicBezTo>
                  <a:cubicBezTo>
                    <a:pt x="185" y="72"/>
                    <a:pt x="185" y="72"/>
                    <a:pt x="185" y="72"/>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8" name="Freeform 726"/>
            <p:cNvSpPr>
              <a:spLocks/>
            </p:cNvSpPr>
            <p:nvPr/>
          </p:nvSpPr>
          <p:spPr bwMode="auto">
            <a:xfrm>
              <a:off x="2605" y="3153"/>
              <a:ext cx="34" cy="32"/>
            </a:xfrm>
            <a:custGeom>
              <a:avLst/>
              <a:gdLst>
                <a:gd name="T0" fmla="*/ 17 w 34"/>
                <a:gd name="T1" fmla="*/ 0 h 32"/>
                <a:gd name="T2" fmla="*/ 22 w 34"/>
                <a:gd name="T3" fmla="*/ 10 h 32"/>
                <a:gd name="T4" fmla="*/ 34 w 34"/>
                <a:gd name="T5" fmla="*/ 13 h 32"/>
                <a:gd name="T6" fmla="*/ 27 w 34"/>
                <a:gd name="T7" fmla="*/ 22 h 32"/>
                <a:gd name="T8" fmla="*/ 27 w 34"/>
                <a:gd name="T9" fmla="*/ 32 h 32"/>
                <a:gd name="T10" fmla="*/ 17 w 34"/>
                <a:gd name="T11" fmla="*/ 27 h 32"/>
                <a:gd name="T12" fmla="*/ 7 w 34"/>
                <a:gd name="T13" fmla="*/ 32 h 32"/>
                <a:gd name="T14" fmla="*/ 7 w 34"/>
                <a:gd name="T15" fmla="*/ 22 h 32"/>
                <a:gd name="T16" fmla="*/ 0 w 34"/>
                <a:gd name="T17" fmla="*/ 13 h 32"/>
                <a:gd name="T18" fmla="*/ 12 w 34"/>
                <a:gd name="T19" fmla="*/ 10 h 32"/>
                <a:gd name="T20" fmla="*/ 17 w 34"/>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2">
                  <a:moveTo>
                    <a:pt x="17" y="0"/>
                  </a:moveTo>
                  <a:lnTo>
                    <a:pt x="22" y="10"/>
                  </a:lnTo>
                  <a:lnTo>
                    <a:pt x="34" y="13"/>
                  </a:lnTo>
                  <a:lnTo>
                    <a:pt x="27" y="22"/>
                  </a:lnTo>
                  <a:lnTo>
                    <a:pt x="27" y="32"/>
                  </a:lnTo>
                  <a:lnTo>
                    <a:pt x="17" y="27"/>
                  </a:lnTo>
                  <a:lnTo>
                    <a:pt x="7" y="32"/>
                  </a:lnTo>
                  <a:lnTo>
                    <a:pt x="7" y="22"/>
                  </a:lnTo>
                  <a:lnTo>
                    <a:pt x="0" y="13"/>
                  </a:lnTo>
                  <a:lnTo>
                    <a:pt x="12" y="10"/>
                  </a:lnTo>
                  <a:lnTo>
                    <a:pt x="1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9" name="Oval 727"/>
            <p:cNvSpPr>
              <a:spLocks noChangeArrowheads="1"/>
            </p:cNvSpPr>
            <p:nvPr/>
          </p:nvSpPr>
          <p:spPr bwMode="auto">
            <a:xfrm>
              <a:off x="2656" y="3126"/>
              <a:ext cx="18" cy="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0" name="Oval 728"/>
            <p:cNvSpPr>
              <a:spLocks noChangeArrowheads="1"/>
            </p:cNvSpPr>
            <p:nvPr/>
          </p:nvSpPr>
          <p:spPr bwMode="auto">
            <a:xfrm>
              <a:off x="2784" y="3126"/>
              <a:ext cx="18" cy="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1" name="Freeform 729"/>
            <p:cNvSpPr>
              <a:spLocks/>
            </p:cNvSpPr>
            <p:nvPr/>
          </p:nvSpPr>
          <p:spPr bwMode="auto">
            <a:xfrm>
              <a:off x="2713" y="3168"/>
              <a:ext cx="30" cy="10"/>
            </a:xfrm>
            <a:custGeom>
              <a:avLst/>
              <a:gdLst>
                <a:gd name="T0" fmla="*/ 0 w 12"/>
                <a:gd name="T1" fmla="*/ 0 h 4"/>
                <a:gd name="T2" fmla="*/ 6 w 12"/>
                <a:gd name="T3" fmla="*/ 4 h 4"/>
                <a:gd name="T4" fmla="*/ 12 w 12"/>
                <a:gd name="T5" fmla="*/ 0 h 4"/>
                <a:gd name="T6" fmla="*/ 0 w 12"/>
                <a:gd name="T7" fmla="*/ 0 h 4"/>
              </a:gdLst>
              <a:ahLst/>
              <a:cxnLst>
                <a:cxn ang="0">
                  <a:pos x="T0" y="T1"/>
                </a:cxn>
                <a:cxn ang="0">
                  <a:pos x="T2" y="T3"/>
                </a:cxn>
                <a:cxn ang="0">
                  <a:pos x="T4" y="T5"/>
                </a:cxn>
                <a:cxn ang="0">
                  <a:pos x="T6" y="T7"/>
                </a:cxn>
              </a:cxnLst>
              <a:rect l="0" t="0" r="r" b="b"/>
              <a:pathLst>
                <a:path w="12" h="4">
                  <a:moveTo>
                    <a:pt x="0" y="0"/>
                  </a:moveTo>
                  <a:cubicBezTo>
                    <a:pt x="1" y="3"/>
                    <a:pt x="3" y="4"/>
                    <a:pt x="6" y="4"/>
                  </a:cubicBezTo>
                  <a:cubicBezTo>
                    <a:pt x="9" y="4"/>
                    <a:pt x="11" y="3"/>
                    <a:pt x="12" y="0"/>
                  </a:cubicBezTo>
                  <a:lnTo>
                    <a:pt x="0" y="0"/>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2" name="Freeform 730"/>
            <p:cNvSpPr>
              <a:spLocks/>
            </p:cNvSpPr>
            <p:nvPr/>
          </p:nvSpPr>
          <p:spPr bwMode="auto">
            <a:xfrm>
              <a:off x="2698" y="3195"/>
              <a:ext cx="59" cy="12"/>
            </a:xfrm>
            <a:custGeom>
              <a:avLst/>
              <a:gdLst>
                <a:gd name="T0" fmla="*/ 0 w 24"/>
                <a:gd name="T1" fmla="*/ 0 h 5"/>
                <a:gd name="T2" fmla="*/ 12 w 24"/>
                <a:gd name="T3" fmla="*/ 5 h 5"/>
                <a:gd name="T4" fmla="*/ 24 w 24"/>
                <a:gd name="T5" fmla="*/ 0 h 5"/>
              </a:gdLst>
              <a:ahLst/>
              <a:cxnLst>
                <a:cxn ang="0">
                  <a:pos x="T0" y="T1"/>
                </a:cxn>
                <a:cxn ang="0">
                  <a:pos x="T2" y="T3"/>
                </a:cxn>
                <a:cxn ang="0">
                  <a:pos x="T4" y="T5"/>
                </a:cxn>
              </a:cxnLst>
              <a:rect l="0" t="0" r="r" b="b"/>
              <a:pathLst>
                <a:path w="24" h="5">
                  <a:moveTo>
                    <a:pt x="0" y="0"/>
                  </a:moveTo>
                  <a:cubicBezTo>
                    <a:pt x="3" y="3"/>
                    <a:pt x="7" y="5"/>
                    <a:pt x="12" y="5"/>
                  </a:cubicBezTo>
                  <a:cubicBezTo>
                    <a:pt x="17" y="5"/>
                    <a:pt x="21" y="3"/>
                    <a:pt x="24" y="0"/>
                  </a:cubicBezTo>
                </a:path>
              </a:pathLst>
            </a:custGeom>
            <a:noFill/>
            <a:ln w="14288" cap="rnd">
              <a:solidFill>
                <a:srgbClr val="DD59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53" name="Freeform 731"/>
            <p:cNvSpPr>
              <a:spLocks/>
            </p:cNvSpPr>
            <p:nvPr/>
          </p:nvSpPr>
          <p:spPr bwMode="auto">
            <a:xfrm>
              <a:off x="1747" y="3067"/>
              <a:ext cx="242" cy="49"/>
            </a:xfrm>
            <a:custGeom>
              <a:avLst/>
              <a:gdLst>
                <a:gd name="T0" fmla="*/ 0 w 98"/>
                <a:gd name="T1" fmla="*/ 15 h 20"/>
                <a:gd name="T2" fmla="*/ 5 w 98"/>
                <a:gd name="T3" fmla="*/ 20 h 20"/>
                <a:gd name="T4" fmla="*/ 93 w 98"/>
                <a:gd name="T5" fmla="*/ 20 h 20"/>
                <a:gd name="T6" fmla="*/ 98 w 98"/>
                <a:gd name="T7" fmla="*/ 15 h 20"/>
                <a:gd name="T8" fmla="*/ 98 w 98"/>
                <a:gd name="T9" fmla="*/ 4 h 20"/>
                <a:gd name="T10" fmla="*/ 93 w 98"/>
                <a:gd name="T11" fmla="*/ 0 h 20"/>
                <a:gd name="T12" fmla="*/ 5 w 98"/>
                <a:gd name="T13" fmla="*/ 0 h 20"/>
                <a:gd name="T14" fmla="*/ 0 w 98"/>
                <a:gd name="T15" fmla="*/ 4 h 20"/>
                <a:gd name="T16" fmla="*/ 0 w 98"/>
                <a:gd name="T17"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20">
                  <a:moveTo>
                    <a:pt x="0" y="15"/>
                  </a:moveTo>
                  <a:cubicBezTo>
                    <a:pt x="0" y="18"/>
                    <a:pt x="2" y="20"/>
                    <a:pt x="5" y="20"/>
                  </a:cubicBezTo>
                  <a:cubicBezTo>
                    <a:pt x="93" y="20"/>
                    <a:pt x="93" y="20"/>
                    <a:pt x="93" y="20"/>
                  </a:cubicBezTo>
                  <a:cubicBezTo>
                    <a:pt x="96" y="20"/>
                    <a:pt x="98" y="18"/>
                    <a:pt x="98" y="15"/>
                  </a:cubicBezTo>
                  <a:cubicBezTo>
                    <a:pt x="98" y="4"/>
                    <a:pt x="98" y="4"/>
                    <a:pt x="98" y="4"/>
                  </a:cubicBezTo>
                  <a:cubicBezTo>
                    <a:pt x="98" y="2"/>
                    <a:pt x="96" y="0"/>
                    <a:pt x="93" y="0"/>
                  </a:cubicBezTo>
                  <a:cubicBezTo>
                    <a:pt x="5" y="0"/>
                    <a:pt x="5" y="0"/>
                    <a:pt x="5" y="0"/>
                  </a:cubicBezTo>
                  <a:cubicBezTo>
                    <a:pt x="2" y="0"/>
                    <a:pt x="0" y="2"/>
                    <a:pt x="0" y="4"/>
                  </a:cubicBezTo>
                  <a:lnTo>
                    <a:pt x="0" y="15"/>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4" name="Freeform 732"/>
            <p:cNvSpPr>
              <a:spLocks/>
            </p:cNvSpPr>
            <p:nvPr/>
          </p:nvSpPr>
          <p:spPr bwMode="auto">
            <a:xfrm>
              <a:off x="1932" y="4296"/>
              <a:ext cx="158" cy="82"/>
            </a:xfrm>
            <a:custGeom>
              <a:avLst/>
              <a:gdLst>
                <a:gd name="T0" fmla="*/ 28 w 64"/>
                <a:gd name="T1" fmla="*/ 0 h 33"/>
                <a:gd name="T2" fmla="*/ 64 w 64"/>
                <a:gd name="T3" fmla="*/ 33 h 33"/>
                <a:gd name="T4" fmla="*/ 28 w 64"/>
                <a:gd name="T5" fmla="*/ 33 h 33"/>
                <a:gd name="T6" fmla="*/ 0 w 64"/>
                <a:gd name="T7" fmla="*/ 33 h 33"/>
                <a:gd name="T8" fmla="*/ 0 w 64"/>
                <a:gd name="T9" fmla="*/ 0 h 33"/>
                <a:gd name="T10" fmla="*/ 28 w 64"/>
                <a:gd name="T11" fmla="*/ 0 h 33"/>
              </a:gdLst>
              <a:ahLst/>
              <a:cxnLst>
                <a:cxn ang="0">
                  <a:pos x="T0" y="T1"/>
                </a:cxn>
                <a:cxn ang="0">
                  <a:pos x="T2" y="T3"/>
                </a:cxn>
                <a:cxn ang="0">
                  <a:pos x="T4" y="T5"/>
                </a:cxn>
                <a:cxn ang="0">
                  <a:pos x="T6" y="T7"/>
                </a:cxn>
                <a:cxn ang="0">
                  <a:pos x="T8" y="T9"/>
                </a:cxn>
                <a:cxn ang="0">
                  <a:pos x="T10" y="T11"/>
                </a:cxn>
              </a:cxnLst>
              <a:rect l="0" t="0" r="r" b="b"/>
              <a:pathLst>
                <a:path w="64" h="33">
                  <a:moveTo>
                    <a:pt x="28" y="0"/>
                  </a:moveTo>
                  <a:cubicBezTo>
                    <a:pt x="47" y="0"/>
                    <a:pt x="63" y="14"/>
                    <a:pt x="64" y="33"/>
                  </a:cubicBezTo>
                  <a:cubicBezTo>
                    <a:pt x="28" y="33"/>
                    <a:pt x="28" y="33"/>
                    <a:pt x="28" y="33"/>
                  </a:cubicBezTo>
                  <a:cubicBezTo>
                    <a:pt x="0" y="33"/>
                    <a:pt x="0" y="33"/>
                    <a:pt x="0" y="33"/>
                  </a:cubicBezTo>
                  <a:cubicBezTo>
                    <a:pt x="0" y="0"/>
                    <a:pt x="0" y="0"/>
                    <a:pt x="0" y="0"/>
                  </a:cubicBezTo>
                  <a:lnTo>
                    <a:pt x="2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5" name="Freeform 733"/>
            <p:cNvSpPr>
              <a:spLocks/>
            </p:cNvSpPr>
            <p:nvPr/>
          </p:nvSpPr>
          <p:spPr bwMode="auto">
            <a:xfrm>
              <a:off x="1735" y="3730"/>
              <a:ext cx="266" cy="574"/>
            </a:xfrm>
            <a:custGeom>
              <a:avLst/>
              <a:gdLst>
                <a:gd name="T0" fmla="*/ 0 w 266"/>
                <a:gd name="T1" fmla="*/ 0 h 574"/>
                <a:gd name="T2" fmla="*/ 0 w 266"/>
                <a:gd name="T3" fmla="*/ 0 h 574"/>
                <a:gd name="T4" fmla="*/ 69 w 266"/>
                <a:gd name="T5" fmla="*/ 0 h 574"/>
                <a:gd name="T6" fmla="*/ 197 w 266"/>
                <a:gd name="T7" fmla="*/ 0 h 574"/>
                <a:gd name="T8" fmla="*/ 266 w 266"/>
                <a:gd name="T9" fmla="*/ 0 h 574"/>
                <a:gd name="T10" fmla="*/ 266 w 266"/>
                <a:gd name="T11" fmla="*/ 86 h 574"/>
                <a:gd name="T12" fmla="*/ 266 w 266"/>
                <a:gd name="T13" fmla="*/ 574 h 574"/>
                <a:gd name="T14" fmla="*/ 197 w 266"/>
                <a:gd name="T15" fmla="*/ 574 h 574"/>
                <a:gd name="T16" fmla="*/ 197 w 266"/>
                <a:gd name="T17" fmla="*/ 86 h 574"/>
                <a:gd name="T18" fmla="*/ 69 w 266"/>
                <a:gd name="T19" fmla="*/ 86 h 574"/>
                <a:gd name="T20" fmla="*/ 69 w 266"/>
                <a:gd name="T21" fmla="*/ 574 h 574"/>
                <a:gd name="T22" fmla="*/ 0 w 266"/>
                <a:gd name="T23" fmla="*/ 574 h 574"/>
                <a:gd name="T24" fmla="*/ 0 w 266"/>
                <a:gd name="T25" fmla="*/ 86 h 574"/>
                <a:gd name="T26" fmla="*/ 0 w 266"/>
                <a:gd name="T27" fmla="*/ 86 h 574"/>
                <a:gd name="T28" fmla="*/ 0 w 266"/>
                <a:gd name="T29"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6" h="574">
                  <a:moveTo>
                    <a:pt x="0" y="0"/>
                  </a:moveTo>
                  <a:lnTo>
                    <a:pt x="0" y="0"/>
                  </a:lnTo>
                  <a:lnTo>
                    <a:pt x="69" y="0"/>
                  </a:lnTo>
                  <a:lnTo>
                    <a:pt x="197" y="0"/>
                  </a:lnTo>
                  <a:lnTo>
                    <a:pt x="266" y="0"/>
                  </a:lnTo>
                  <a:lnTo>
                    <a:pt x="266" y="86"/>
                  </a:lnTo>
                  <a:lnTo>
                    <a:pt x="266" y="574"/>
                  </a:lnTo>
                  <a:lnTo>
                    <a:pt x="197" y="574"/>
                  </a:lnTo>
                  <a:lnTo>
                    <a:pt x="197" y="86"/>
                  </a:lnTo>
                  <a:lnTo>
                    <a:pt x="69" y="86"/>
                  </a:lnTo>
                  <a:lnTo>
                    <a:pt x="69" y="574"/>
                  </a:lnTo>
                  <a:lnTo>
                    <a:pt x="0" y="574"/>
                  </a:lnTo>
                  <a:lnTo>
                    <a:pt x="0" y="86"/>
                  </a:lnTo>
                  <a:lnTo>
                    <a:pt x="0" y="86"/>
                  </a:lnTo>
                  <a:lnTo>
                    <a:pt x="0"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6" name="Freeform 734"/>
            <p:cNvSpPr>
              <a:spLocks/>
            </p:cNvSpPr>
            <p:nvPr/>
          </p:nvSpPr>
          <p:spPr bwMode="auto">
            <a:xfrm>
              <a:off x="1735" y="4296"/>
              <a:ext cx="158" cy="82"/>
            </a:xfrm>
            <a:custGeom>
              <a:avLst/>
              <a:gdLst>
                <a:gd name="T0" fmla="*/ 28 w 64"/>
                <a:gd name="T1" fmla="*/ 0 h 33"/>
                <a:gd name="T2" fmla="*/ 64 w 64"/>
                <a:gd name="T3" fmla="*/ 33 h 33"/>
                <a:gd name="T4" fmla="*/ 28 w 64"/>
                <a:gd name="T5" fmla="*/ 33 h 33"/>
                <a:gd name="T6" fmla="*/ 0 w 64"/>
                <a:gd name="T7" fmla="*/ 33 h 33"/>
                <a:gd name="T8" fmla="*/ 0 w 64"/>
                <a:gd name="T9" fmla="*/ 0 h 33"/>
                <a:gd name="T10" fmla="*/ 28 w 64"/>
                <a:gd name="T11" fmla="*/ 0 h 33"/>
              </a:gdLst>
              <a:ahLst/>
              <a:cxnLst>
                <a:cxn ang="0">
                  <a:pos x="T0" y="T1"/>
                </a:cxn>
                <a:cxn ang="0">
                  <a:pos x="T2" y="T3"/>
                </a:cxn>
                <a:cxn ang="0">
                  <a:pos x="T4" y="T5"/>
                </a:cxn>
                <a:cxn ang="0">
                  <a:pos x="T6" y="T7"/>
                </a:cxn>
                <a:cxn ang="0">
                  <a:pos x="T8" y="T9"/>
                </a:cxn>
                <a:cxn ang="0">
                  <a:pos x="T10" y="T11"/>
                </a:cxn>
              </a:cxnLst>
              <a:rect l="0" t="0" r="r" b="b"/>
              <a:pathLst>
                <a:path w="64" h="33">
                  <a:moveTo>
                    <a:pt x="28" y="0"/>
                  </a:moveTo>
                  <a:cubicBezTo>
                    <a:pt x="47" y="0"/>
                    <a:pt x="63" y="14"/>
                    <a:pt x="64" y="33"/>
                  </a:cubicBezTo>
                  <a:cubicBezTo>
                    <a:pt x="28" y="33"/>
                    <a:pt x="28" y="33"/>
                    <a:pt x="28" y="33"/>
                  </a:cubicBezTo>
                  <a:cubicBezTo>
                    <a:pt x="0" y="33"/>
                    <a:pt x="0" y="33"/>
                    <a:pt x="0" y="33"/>
                  </a:cubicBezTo>
                  <a:cubicBezTo>
                    <a:pt x="0" y="0"/>
                    <a:pt x="0" y="0"/>
                    <a:pt x="0" y="0"/>
                  </a:cubicBezTo>
                  <a:lnTo>
                    <a:pt x="2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7" name="Freeform 735"/>
            <p:cNvSpPr>
              <a:spLocks/>
            </p:cNvSpPr>
            <p:nvPr/>
          </p:nvSpPr>
          <p:spPr bwMode="auto">
            <a:xfrm>
              <a:off x="1639" y="3254"/>
              <a:ext cx="458" cy="476"/>
            </a:xfrm>
            <a:custGeom>
              <a:avLst/>
              <a:gdLst>
                <a:gd name="T0" fmla="*/ 39 w 186"/>
                <a:gd name="T1" fmla="*/ 0 h 193"/>
                <a:gd name="T2" fmla="*/ 147 w 186"/>
                <a:gd name="T3" fmla="*/ 0 h 193"/>
                <a:gd name="T4" fmla="*/ 186 w 186"/>
                <a:gd name="T5" fmla="*/ 39 h 193"/>
                <a:gd name="T6" fmla="*/ 186 w 186"/>
                <a:gd name="T7" fmla="*/ 73 h 193"/>
                <a:gd name="T8" fmla="*/ 147 w 186"/>
                <a:gd name="T9" fmla="*/ 73 h 193"/>
                <a:gd name="T10" fmla="*/ 147 w 186"/>
                <a:gd name="T11" fmla="*/ 193 h 193"/>
                <a:gd name="T12" fmla="*/ 39 w 186"/>
                <a:gd name="T13" fmla="*/ 193 h 193"/>
                <a:gd name="T14" fmla="*/ 39 w 186"/>
                <a:gd name="T15" fmla="*/ 73 h 193"/>
                <a:gd name="T16" fmla="*/ 0 w 186"/>
                <a:gd name="T17" fmla="*/ 73 h 193"/>
                <a:gd name="T18" fmla="*/ 0 w 186"/>
                <a:gd name="T19" fmla="*/ 39 h 193"/>
                <a:gd name="T20" fmla="*/ 39 w 186"/>
                <a:gd name="T21"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193">
                  <a:moveTo>
                    <a:pt x="39" y="0"/>
                  </a:moveTo>
                  <a:cubicBezTo>
                    <a:pt x="147" y="0"/>
                    <a:pt x="147" y="0"/>
                    <a:pt x="147" y="0"/>
                  </a:cubicBezTo>
                  <a:cubicBezTo>
                    <a:pt x="169" y="0"/>
                    <a:pt x="186" y="17"/>
                    <a:pt x="186" y="39"/>
                  </a:cubicBezTo>
                  <a:cubicBezTo>
                    <a:pt x="186" y="73"/>
                    <a:pt x="186" y="73"/>
                    <a:pt x="186" y="73"/>
                  </a:cubicBezTo>
                  <a:cubicBezTo>
                    <a:pt x="147" y="73"/>
                    <a:pt x="147" y="73"/>
                    <a:pt x="147" y="73"/>
                  </a:cubicBezTo>
                  <a:cubicBezTo>
                    <a:pt x="147" y="193"/>
                    <a:pt x="147" y="193"/>
                    <a:pt x="147" y="193"/>
                  </a:cubicBezTo>
                  <a:cubicBezTo>
                    <a:pt x="39" y="193"/>
                    <a:pt x="39" y="193"/>
                    <a:pt x="39" y="193"/>
                  </a:cubicBezTo>
                  <a:cubicBezTo>
                    <a:pt x="39" y="73"/>
                    <a:pt x="39" y="73"/>
                    <a:pt x="39" y="73"/>
                  </a:cubicBezTo>
                  <a:cubicBezTo>
                    <a:pt x="0" y="73"/>
                    <a:pt x="0" y="73"/>
                    <a:pt x="0" y="73"/>
                  </a:cubicBezTo>
                  <a:cubicBezTo>
                    <a:pt x="0" y="39"/>
                    <a:pt x="0" y="39"/>
                    <a:pt x="0" y="39"/>
                  </a:cubicBezTo>
                  <a:cubicBezTo>
                    <a:pt x="0" y="17"/>
                    <a:pt x="17" y="0"/>
                    <a:pt x="3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8" name="Freeform 736"/>
            <p:cNvSpPr>
              <a:spLocks/>
            </p:cNvSpPr>
            <p:nvPr/>
          </p:nvSpPr>
          <p:spPr bwMode="auto">
            <a:xfrm>
              <a:off x="2013" y="3434"/>
              <a:ext cx="163" cy="244"/>
            </a:xfrm>
            <a:custGeom>
              <a:avLst/>
              <a:gdLst>
                <a:gd name="T0" fmla="*/ 25 w 66"/>
                <a:gd name="T1" fmla="*/ 99 h 99"/>
                <a:gd name="T2" fmla="*/ 66 w 66"/>
                <a:gd name="T3" fmla="*/ 99 h 99"/>
                <a:gd name="T4" fmla="*/ 66 w 66"/>
                <a:gd name="T5" fmla="*/ 70 h 99"/>
                <a:gd name="T6" fmla="*/ 29 w 66"/>
                <a:gd name="T7" fmla="*/ 70 h 99"/>
                <a:gd name="T8" fmla="*/ 29 w 66"/>
                <a:gd name="T9" fmla="*/ 0 h 99"/>
                <a:gd name="T10" fmla="*/ 0 w 66"/>
                <a:gd name="T11" fmla="*/ 0 h 99"/>
                <a:gd name="T12" fmla="*/ 0 w 66"/>
                <a:gd name="T13" fmla="*/ 74 h 99"/>
                <a:gd name="T14" fmla="*/ 25 w 66"/>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99">
                  <a:moveTo>
                    <a:pt x="25" y="99"/>
                  </a:moveTo>
                  <a:cubicBezTo>
                    <a:pt x="66" y="99"/>
                    <a:pt x="66" y="99"/>
                    <a:pt x="66" y="99"/>
                  </a:cubicBezTo>
                  <a:cubicBezTo>
                    <a:pt x="66" y="70"/>
                    <a:pt x="66" y="70"/>
                    <a:pt x="66" y="70"/>
                  </a:cubicBezTo>
                  <a:cubicBezTo>
                    <a:pt x="29" y="70"/>
                    <a:pt x="29" y="70"/>
                    <a:pt x="29" y="70"/>
                  </a:cubicBezTo>
                  <a:cubicBezTo>
                    <a:pt x="29" y="0"/>
                    <a:pt x="29" y="0"/>
                    <a:pt x="29" y="0"/>
                  </a:cubicBezTo>
                  <a:cubicBezTo>
                    <a:pt x="0" y="0"/>
                    <a:pt x="0" y="0"/>
                    <a:pt x="0" y="0"/>
                  </a:cubicBezTo>
                  <a:cubicBezTo>
                    <a:pt x="0" y="74"/>
                    <a:pt x="0" y="74"/>
                    <a:pt x="0" y="74"/>
                  </a:cubicBezTo>
                  <a:cubicBezTo>
                    <a:pt x="0" y="88"/>
                    <a:pt x="11" y="99"/>
                    <a:pt x="25" y="99"/>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9" name="Rectangle 737"/>
            <p:cNvSpPr>
              <a:spLocks noChangeArrowheads="1"/>
            </p:cNvSpPr>
            <p:nvPr/>
          </p:nvSpPr>
          <p:spPr bwMode="auto">
            <a:xfrm>
              <a:off x="1651" y="3434"/>
              <a:ext cx="72" cy="424"/>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0" name="Freeform 738"/>
            <p:cNvSpPr>
              <a:spLocks/>
            </p:cNvSpPr>
            <p:nvPr/>
          </p:nvSpPr>
          <p:spPr bwMode="auto">
            <a:xfrm>
              <a:off x="1649" y="3786"/>
              <a:ext cx="74" cy="143"/>
            </a:xfrm>
            <a:custGeom>
              <a:avLst/>
              <a:gdLst>
                <a:gd name="T0" fmla="*/ 30 w 30"/>
                <a:gd name="T1" fmla="*/ 0 h 58"/>
                <a:gd name="T2" fmla="*/ 30 w 30"/>
                <a:gd name="T3" fmla="*/ 58 h 58"/>
                <a:gd name="T4" fmla="*/ 0 w 30"/>
                <a:gd name="T5" fmla="*/ 29 h 58"/>
                <a:gd name="T6" fmla="*/ 30 w 30"/>
                <a:gd name="T7" fmla="*/ 0 h 58"/>
              </a:gdLst>
              <a:ahLst/>
              <a:cxnLst>
                <a:cxn ang="0">
                  <a:pos x="T0" y="T1"/>
                </a:cxn>
                <a:cxn ang="0">
                  <a:pos x="T2" y="T3"/>
                </a:cxn>
                <a:cxn ang="0">
                  <a:pos x="T4" y="T5"/>
                </a:cxn>
                <a:cxn ang="0">
                  <a:pos x="T6" y="T7"/>
                </a:cxn>
              </a:cxnLst>
              <a:rect l="0" t="0" r="r" b="b"/>
              <a:pathLst>
                <a:path w="30" h="58">
                  <a:moveTo>
                    <a:pt x="30" y="0"/>
                  </a:moveTo>
                  <a:cubicBezTo>
                    <a:pt x="30" y="58"/>
                    <a:pt x="30" y="58"/>
                    <a:pt x="30" y="58"/>
                  </a:cubicBezTo>
                  <a:cubicBezTo>
                    <a:pt x="14" y="58"/>
                    <a:pt x="0" y="45"/>
                    <a:pt x="0" y="29"/>
                  </a:cubicBezTo>
                  <a:cubicBezTo>
                    <a:pt x="0" y="13"/>
                    <a:pt x="14" y="0"/>
                    <a:pt x="30"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1" name="Freeform 739"/>
            <p:cNvSpPr>
              <a:spLocks/>
            </p:cNvSpPr>
            <p:nvPr/>
          </p:nvSpPr>
          <p:spPr bwMode="auto">
            <a:xfrm>
              <a:off x="2105" y="3607"/>
              <a:ext cx="145" cy="71"/>
            </a:xfrm>
            <a:custGeom>
              <a:avLst/>
              <a:gdLst>
                <a:gd name="T0" fmla="*/ 0 w 59"/>
                <a:gd name="T1" fmla="*/ 0 h 29"/>
                <a:gd name="T2" fmla="*/ 59 w 59"/>
                <a:gd name="T3" fmla="*/ 0 h 29"/>
                <a:gd name="T4" fmla="*/ 29 w 59"/>
                <a:gd name="T5" fmla="*/ 29 h 29"/>
                <a:gd name="T6" fmla="*/ 0 w 59"/>
                <a:gd name="T7" fmla="*/ 0 h 29"/>
              </a:gdLst>
              <a:ahLst/>
              <a:cxnLst>
                <a:cxn ang="0">
                  <a:pos x="T0" y="T1"/>
                </a:cxn>
                <a:cxn ang="0">
                  <a:pos x="T2" y="T3"/>
                </a:cxn>
                <a:cxn ang="0">
                  <a:pos x="T4" y="T5"/>
                </a:cxn>
                <a:cxn ang="0">
                  <a:pos x="T6" y="T7"/>
                </a:cxn>
              </a:cxnLst>
              <a:rect l="0" t="0" r="r" b="b"/>
              <a:pathLst>
                <a:path w="59" h="29">
                  <a:moveTo>
                    <a:pt x="0" y="0"/>
                  </a:moveTo>
                  <a:cubicBezTo>
                    <a:pt x="59" y="0"/>
                    <a:pt x="59" y="0"/>
                    <a:pt x="59" y="0"/>
                  </a:cubicBezTo>
                  <a:cubicBezTo>
                    <a:pt x="59" y="16"/>
                    <a:pt x="45" y="29"/>
                    <a:pt x="29" y="29"/>
                  </a:cubicBezTo>
                  <a:cubicBezTo>
                    <a:pt x="13" y="29"/>
                    <a:pt x="0" y="16"/>
                    <a:pt x="0"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2" name="Rectangle 740"/>
            <p:cNvSpPr>
              <a:spLocks noChangeArrowheads="1"/>
            </p:cNvSpPr>
            <p:nvPr/>
          </p:nvSpPr>
          <p:spPr bwMode="auto">
            <a:xfrm>
              <a:off x="2045" y="3572"/>
              <a:ext cx="316" cy="3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3" name="Freeform 741"/>
            <p:cNvSpPr>
              <a:spLocks/>
            </p:cNvSpPr>
            <p:nvPr/>
          </p:nvSpPr>
          <p:spPr bwMode="auto">
            <a:xfrm>
              <a:off x="2117" y="3412"/>
              <a:ext cx="330" cy="160"/>
            </a:xfrm>
            <a:custGeom>
              <a:avLst/>
              <a:gdLst>
                <a:gd name="T0" fmla="*/ 86 w 330"/>
                <a:gd name="T1" fmla="*/ 0 h 160"/>
                <a:gd name="T2" fmla="*/ 330 w 330"/>
                <a:gd name="T3" fmla="*/ 0 h 160"/>
                <a:gd name="T4" fmla="*/ 244 w 330"/>
                <a:gd name="T5" fmla="*/ 160 h 160"/>
                <a:gd name="T6" fmla="*/ 0 w 330"/>
                <a:gd name="T7" fmla="*/ 160 h 160"/>
                <a:gd name="T8" fmla="*/ 86 w 330"/>
                <a:gd name="T9" fmla="*/ 0 h 160"/>
              </a:gdLst>
              <a:ahLst/>
              <a:cxnLst>
                <a:cxn ang="0">
                  <a:pos x="T0" y="T1"/>
                </a:cxn>
                <a:cxn ang="0">
                  <a:pos x="T2" y="T3"/>
                </a:cxn>
                <a:cxn ang="0">
                  <a:pos x="T4" y="T5"/>
                </a:cxn>
                <a:cxn ang="0">
                  <a:pos x="T6" y="T7"/>
                </a:cxn>
                <a:cxn ang="0">
                  <a:pos x="T8" y="T9"/>
                </a:cxn>
              </a:cxnLst>
              <a:rect l="0" t="0" r="r" b="b"/>
              <a:pathLst>
                <a:path w="330" h="160">
                  <a:moveTo>
                    <a:pt x="86" y="0"/>
                  </a:moveTo>
                  <a:lnTo>
                    <a:pt x="330" y="0"/>
                  </a:lnTo>
                  <a:lnTo>
                    <a:pt x="244" y="160"/>
                  </a:lnTo>
                  <a:lnTo>
                    <a:pt x="0" y="160"/>
                  </a:lnTo>
                  <a:lnTo>
                    <a:pt x="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4" name="Rectangle 742"/>
            <p:cNvSpPr>
              <a:spLocks noChangeArrowheads="1"/>
            </p:cNvSpPr>
            <p:nvPr/>
          </p:nvSpPr>
          <p:spPr bwMode="auto">
            <a:xfrm>
              <a:off x="2045" y="3572"/>
              <a:ext cx="72" cy="3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5" name="Freeform 743"/>
            <p:cNvSpPr>
              <a:spLocks/>
            </p:cNvSpPr>
            <p:nvPr/>
          </p:nvSpPr>
          <p:spPr bwMode="auto">
            <a:xfrm>
              <a:off x="1826" y="3156"/>
              <a:ext cx="84" cy="140"/>
            </a:xfrm>
            <a:custGeom>
              <a:avLst/>
              <a:gdLst>
                <a:gd name="T0" fmla="*/ 42 w 84"/>
                <a:gd name="T1" fmla="*/ 140 h 140"/>
                <a:gd name="T2" fmla="*/ 84 w 84"/>
                <a:gd name="T3" fmla="*/ 98 h 140"/>
                <a:gd name="T4" fmla="*/ 84 w 84"/>
                <a:gd name="T5" fmla="*/ 0 h 140"/>
                <a:gd name="T6" fmla="*/ 0 w 84"/>
                <a:gd name="T7" fmla="*/ 0 h 140"/>
                <a:gd name="T8" fmla="*/ 0 w 84"/>
                <a:gd name="T9" fmla="*/ 98 h 140"/>
                <a:gd name="T10" fmla="*/ 42 w 84"/>
                <a:gd name="T11" fmla="*/ 140 h 140"/>
              </a:gdLst>
              <a:ahLst/>
              <a:cxnLst>
                <a:cxn ang="0">
                  <a:pos x="T0" y="T1"/>
                </a:cxn>
                <a:cxn ang="0">
                  <a:pos x="T2" y="T3"/>
                </a:cxn>
                <a:cxn ang="0">
                  <a:pos x="T4" y="T5"/>
                </a:cxn>
                <a:cxn ang="0">
                  <a:pos x="T6" y="T7"/>
                </a:cxn>
                <a:cxn ang="0">
                  <a:pos x="T8" y="T9"/>
                </a:cxn>
                <a:cxn ang="0">
                  <a:pos x="T10" y="T11"/>
                </a:cxn>
              </a:cxnLst>
              <a:rect l="0" t="0" r="r" b="b"/>
              <a:pathLst>
                <a:path w="84" h="140">
                  <a:moveTo>
                    <a:pt x="42" y="140"/>
                  </a:moveTo>
                  <a:lnTo>
                    <a:pt x="84" y="98"/>
                  </a:lnTo>
                  <a:lnTo>
                    <a:pt x="84" y="0"/>
                  </a:lnTo>
                  <a:lnTo>
                    <a:pt x="0" y="0"/>
                  </a:lnTo>
                  <a:lnTo>
                    <a:pt x="0" y="98"/>
                  </a:lnTo>
                  <a:lnTo>
                    <a:pt x="42" y="14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6" name="Freeform 744"/>
            <p:cNvSpPr>
              <a:spLocks/>
            </p:cNvSpPr>
            <p:nvPr/>
          </p:nvSpPr>
          <p:spPr bwMode="auto">
            <a:xfrm>
              <a:off x="1826" y="3156"/>
              <a:ext cx="84" cy="74"/>
            </a:xfrm>
            <a:custGeom>
              <a:avLst/>
              <a:gdLst>
                <a:gd name="T0" fmla="*/ 34 w 34"/>
                <a:gd name="T1" fmla="*/ 28 h 30"/>
                <a:gd name="T2" fmla="*/ 17 w 34"/>
                <a:gd name="T3" fmla="*/ 30 h 30"/>
                <a:gd name="T4" fmla="*/ 0 w 34"/>
                <a:gd name="T5" fmla="*/ 28 h 30"/>
                <a:gd name="T6" fmla="*/ 0 w 34"/>
                <a:gd name="T7" fmla="*/ 0 h 30"/>
                <a:gd name="T8" fmla="*/ 34 w 34"/>
                <a:gd name="T9" fmla="*/ 0 h 30"/>
                <a:gd name="T10" fmla="*/ 34 w 34"/>
                <a:gd name="T11" fmla="*/ 28 h 30"/>
              </a:gdLst>
              <a:ahLst/>
              <a:cxnLst>
                <a:cxn ang="0">
                  <a:pos x="T0" y="T1"/>
                </a:cxn>
                <a:cxn ang="0">
                  <a:pos x="T2" y="T3"/>
                </a:cxn>
                <a:cxn ang="0">
                  <a:pos x="T4" y="T5"/>
                </a:cxn>
                <a:cxn ang="0">
                  <a:pos x="T6" y="T7"/>
                </a:cxn>
                <a:cxn ang="0">
                  <a:pos x="T8" y="T9"/>
                </a:cxn>
                <a:cxn ang="0">
                  <a:pos x="T10" y="T11"/>
                </a:cxn>
              </a:cxnLst>
              <a:rect l="0" t="0" r="r" b="b"/>
              <a:pathLst>
                <a:path w="34" h="30">
                  <a:moveTo>
                    <a:pt x="34" y="28"/>
                  </a:moveTo>
                  <a:cubicBezTo>
                    <a:pt x="29" y="29"/>
                    <a:pt x="23" y="30"/>
                    <a:pt x="17" y="30"/>
                  </a:cubicBezTo>
                  <a:cubicBezTo>
                    <a:pt x="11" y="30"/>
                    <a:pt x="5" y="29"/>
                    <a:pt x="0" y="28"/>
                  </a:cubicBezTo>
                  <a:cubicBezTo>
                    <a:pt x="0" y="0"/>
                    <a:pt x="0" y="0"/>
                    <a:pt x="0" y="0"/>
                  </a:cubicBezTo>
                  <a:cubicBezTo>
                    <a:pt x="34" y="0"/>
                    <a:pt x="34" y="0"/>
                    <a:pt x="34" y="0"/>
                  </a:cubicBezTo>
                  <a:lnTo>
                    <a:pt x="34" y="28"/>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7" name="Freeform 745"/>
            <p:cNvSpPr>
              <a:spLocks/>
            </p:cNvSpPr>
            <p:nvPr/>
          </p:nvSpPr>
          <p:spPr bwMode="auto">
            <a:xfrm>
              <a:off x="1770" y="2924"/>
              <a:ext cx="197" cy="136"/>
            </a:xfrm>
            <a:custGeom>
              <a:avLst/>
              <a:gdLst>
                <a:gd name="T0" fmla="*/ 40 w 80"/>
                <a:gd name="T1" fmla="*/ 0 h 55"/>
                <a:gd name="T2" fmla="*/ 80 w 80"/>
                <a:gd name="T3" fmla="*/ 40 h 55"/>
                <a:gd name="T4" fmla="*/ 80 w 80"/>
                <a:gd name="T5" fmla="*/ 55 h 55"/>
                <a:gd name="T6" fmla="*/ 0 w 80"/>
                <a:gd name="T7" fmla="*/ 55 h 55"/>
                <a:gd name="T8" fmla="*/ 0 w 80"/>
                <a:gd name="T9" fmla="*/ 40 h 55"/>
                <a:gd name="T10" fmla="*/ 40 w 80"/>
                <a:gd name="T11" fmla="*/ 0 h 55"/>
              </a:gdLst>
              <a:ahLst/>
              <a:cxnLst>
                <a:cxn ang="0">
                  <a:pos x="T0" y="T1"/>
                </a:cxn>
                <a:cxn ang="0">
                  <a:pos x="T2" y="T3"/>
                </a:cxn>
                <a:cxn ang="0">
                  <a:pos x="T4" y="T5"/>
                </a:cxn>
                <a:cxn ang="0">
                  <a:pos x="T6" y="T7"/>
                </a:cxn>
                <a:cxn ang="0">
                  <a:pos x="T8" y="T9"/>
                </a:cxn>
                <a:cxn ang="0">
                  <a:pos x="T10" y="T11"/>
                </a:cxn>
              </a:cxnLst>
              <a:rect l="0" t="0" r="r" b="b"/>
              <a:pathLst>
                <a:path w="80" h="55">
                  <a:moveTo>
                    <a:pt x="40" y="0"/>
                  </a:moveTo>
                  <a:cubicBezTo>
                    <a:pt x="62" y="0"/>
                    <a:pt x="80" y="18"/>
                    <a:pt x="80" y="40"/>
                  </a:cubicBezTo>
                  <a:cubicBezTo>
                    <a:pt x="80" y="55"/>
                    <a:pt x="80" y="55"/>
                    <a:pt x="80" y="55"/>
                  </a:cubicBezTo>
                  <a:cubicBezTo>
                    <a:pt x="0" y="55"/>
                    <a:pt x="0" y="55"/>
                    <a:pt x="0" y="55"/>
                  </a:cubicBezTo>
                  <a:cubicBezTo>
                    <a:pt x="0" y="40"/>
                    <a:pt x="0" y="40"/>
                    <a:pt x="0" y="40"/>
                  </a:cubicBezTo>
                  <a:cubicBezTo>
                    <a:pt x="0" y="18"/>
                    <a:pt x="18" y="0"/>
                    <a:pt x="4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8" name="Freeform 746"/>
            <p:cNvSpPr>
              <a:spLocks/>
            </p:cNvSpPr>
            <p:nvPr/>
          </p:nvSpPr>
          <p:spPr bwMode="auto">
            <a:xfrm>
              <a:off x="1770" y="3025"/>
              <a:ext cx="197" cy="187"/>
            </a:xfrm>
            <a:custGeom>
              <a:avLst/>
              <a:gdLst>
                <a:gd name="T0" fmla="*/ 80 w 80"/>
                <a:gd name="T1" fmla="*/ 0 h 76"/>
                <a:gd name="T2" fmla="*/ 80 w 80"/>
                <a:gd name="T3" fmla="*/ 63 h 76"/>
                <a:gd name="T4" fmla="*/ 80 w 80"/>
                <a:gd name="T5" fmla="*/ 63 h 76"/>
                <a:gd name="T6" fmla="*/ 40 w 80"/>
                <a:gd name="T7" fmla="*/ 76 h 76"/>
                <a:gd name="T8" fmla="*/ 0 w 80"/>
                <a:gd name="T9" fmla="*/ 63 h 76"/>
                <a:gd name="T10" fmla="*/ 0 w 80"/>
                <a:gd name="T11" fmla="*/ 63 h 76"/>
                <a:gd name="T12" fmla="*/ 0 w 80"/>
                <a:gd name="T13" fmla="*/ 0 h 76"/>
                <a:gd name="T14" fmla="*/ 80 w 80"/>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76">
                  <a:moveTo>
                    <a:pt x="80" y="0"/>
                  </a:moveTo>
                  <a:cubicBezTo>
                    <a:pt x="80" y="63"/>
                    <a:pt x="80" y="63"/>
                    <a:pt x="80" y="63"/>
                  </a:cubicBezTo>
                  <a:cubicBezTo>
                    <a:pt x="80" y="63"/>
                    <a:pt x="80" y="63"/>
                    <a:pt x="80" y="63"/>
                  </a:cubicBezTo>
                  <a:cubicBezTo>
                    <a:pt x="69" y="71"/>
                    <a:pt x="55" y="76"/>
                    <a:pt x="40" y="76"/>
                  </a:cubicBezTo>
                  <a:cubicBezTo>
                    <a:pt x="25" y="76"/>
                    <a:pt x="11" y="71"/>
                    <a:pt x="0" y="63"/>
                  </a:cubicBezTo>
                  <a:cubicBezTo>
                    <a:pt x="0" y="63"/>
                    <a:pt x="0" y="63"/>
                    <a:pt x="0" y="63"/>
                  </a:cubicBezTo>
                  <a:cubicBezTo>
                    <a:pt x="0" y="0"/>
                    <a:pt x="0" y="0"/>
                    <a:pt x="0" y="0"/>
                  </a:cubicBezTo>
                  <a:lnTo>
                    <a:pt x="80"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9" name="Rectangle 747"/>
            <p:cNvSpPr>
              <a:spLocks noChangeArrowheads="1"/>
            </p:cNvSpPr>
            <p:nvPr/>
          </p:nvSpPr>
          <p:spPr bwMode="auto">
            <a:xfrm>
              <a:off x="1651" y="3434"/>
              <a:ext cx="72" cy="20"/>
            </a:xfrm>
            <a:prstGeom prst="rect">
              <a:avLst/>
            </a:prstGeom>
            <a:solidFill>
              <a:srgbClr val="4937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0" name="Rectangle 748"/>
            <p:cNvSpPr>
              <a:spLocks noChangeArrowheads="1"/>
            </p:cNvSpPr>
            <p:nvPr/>
          </p:nvSpPr>
          <p:spPr bwMode="auto">
            <a:xfrm>
              <a:off x="2013" y="3434"/>
              <a:ext cx="72" cy="20"/>
            </a:xfrm>
            <a:prstGeom prst="rect">
              <a:avLst/>
            </a:prstGeom>
            <a:solidFill>
              <a:srgbClr val="4937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1" name="Oval 749"/>
            <p:cNvSpPr>
              <a:spLocks noChangeArrowheads="1"/>
            </p:cNvSpPr>
            <p:nvPr/>
          </p:nvSpPr>
          <p:spPr bwMode="auto">
            <a:xfrm>
              <a:off x="1797" y="3087"/>
              <a:ext cx="17" cy="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2" name="Oval 750"/>
            <p:cNvSpPr>
              <a:spLocks noChangeArrowheads="1"/>
            </p:cNvSpPr>
            <p:nvPr/>
          </p:nvSpPr>
          <p:spPr bwMode="auto">
            <a:xfrm>
              <a:off x="1925" y="3087"/>
              <a:ext cx="17" cy="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3" name="Freeform 751"/>
            <p:cNvSpPr>
              <a:spLocks/>
            </p:cNvSpPr>
            <p:nvPr/>
          </p:nvSpPr>
          <p:spPr bwMode="auto">
            <a:xfrm>
              <a:off x="1826" y="3156"/>
              <a:ext cx="84" cy="32"/>
            </a:xfrm>
            <a:custGeom>
              <a:avLst/>
              <a:gdLst>
                <a:gd name="T0" fmla="*/ 0 w 34"/>
                <a:gd name="T1" fmla="*/ 0 h 13"/>
                <a:gd name="T2" fmla="*/ 17 w 34"/>
                <a:gd name="T3" fmla="*/ 13 h 13"/>
                <a:gd name="T4" fmla="*/ 34 w 34"/>
                <a:gd name="T5" fmla="*/ 0 h 13"/>
                <a:gd name="T6" fmla="*/ 0 w 34"/>
                <a:gd name="T7" fmla="*/ 0 h 13"/>
              </a:gdLst>
              <a:ahLst/>
              <a:cxnLst>
                <a:cxn ang="0">
                  <a:pos x="T0" y="T1"/>
                </a:cxn>
                <a:cxn ang="0">
                  <a:pos x="T2" y="T3"/>
                </a:cxn>
                <a:cxn ang="0">
                  <a:pos x="T4" y="T5"/>
                </a:cxn>
                <a:cxn ang="0">
                  <a:pos x="T6" y="T7"/>
                </a:cxn>
              </a:cxnLst>
              <a:rect l="0" t="0" r="r" b="b"/>
              <a:pathLst>
                <a:path w="34" h="13">
                  <a:moveTo>
                    <a:pt x="0" y="0"/>
                  </a:moveTo>
                  <a:cubicBezTo>
                    <a:pt x="2" y="7"/>
                    <a:pt x="9" y="13"/>
                    <a:pt x="17" y="13"/>
                  </a:cubicBezTo>
                  <a:cubicBezTo>
                    <a:pt x="25" y="13"/>
                    <a:pt x="31" y="7"/>
                    <a:pt x="3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4" name="Freeform 752"/>
            <p:cNvSpPr>
              <a:spLocks/>
            </p:cNvSpPr>
            <p:nvPr/>
          </p:nvSpPr>
          <p:spPr bwMode="auto">
            <a:xfrm>
              <a:off x="1853" y="3129"/>
              <a:ext cx="30" cy="9"/>
            </a:xfrm>
            <a:custGeom>
              <a:avLst/>
              <a:gdLst>
                <a:gd name="T0" fmla="*/ 0 w 12"/>
                <a:gd name="T1" fmla="*/ 0 h 4"/>
                <a:gd name="T2" fmla="*/ 6 w 12"/>
                <a:gd name="T3" fmla="*/ 4 h 4"/>
                <a:gd name="T4" fmla="*/ 12 w 12"/>
                <a:gd name="T5" fmla="*/ 0 h 4"/>
                <a:gd name="T6" fmla="*/ 0 w 12"/>
                <a:gd name="T7" fmla="*/ 0 h 4"/>
              </a:gdLst>
              <a:ahLst/>
              <a:cxnLst>
                <a:cxn ang="0">
                  <a:pos x="T0" y="T1"/>
                </a:cxn>
                <a:cxn ang="0">
                  <a:pos x="T2" y="T3"/>
                </a:cxn>
                <a:cxn ang="0">
                  <a:pos x="T4" y="T5"/>
                </a:cxn>
                <a:cxn ang="0">
                  <a:pos x="T6" y="T7"/>
                </a:cxn>
              </a:cxnLst>
              <a:rect l="0" t="0" r="r" b="b"/>
              <a:pathLst>
                <a:path w="12" h="4">
                  <a:moveTo>
                    <a:pt x="0" y="0"/>
                  </a:moveTo>
                  <a:cubicBezTo>
                    <a:pt x="1" y="3"/>
                    <a:pt x="3" y="4"/>
                    <a:pt x="6" y="4"/>
                  </a:cubicBezTo>
                  <a:cubicBezTo>
                    <a:pt x="9" y="4"/>
                    <a:pt x="11" y="3"/>
                    <a:pt x="12" y="0"/>
                  </a:cubicBezTo>
                  <a:lnTo>
                    <a:pt x="0" y="0"/>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5" name="Rectangle 753"/>
            <p:cNvSpPr>
              <a:spLocks noChangeArrowheads="1"/>
            </p:cNvSpPr>
            <p:nvPr/>
          </p:nvSpPr>
          <p:spPr bwMode="auto">
            <a:xfrm>
              <a:off x="920" y="490"/>
              <a:ext cx="138" cy="23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6" name="Rectangle 754"/>
            <p:cNvSpPr>
              <a:spLocks noChangeArrowheads="1"/>
            </p:cNvSpPr>
            <p:nvPr/>
          </p:nvSpPr>
          <p:spPr bwMode="auto">
            <a:xfrm>
              <a:off x="954" y="435"/>
              <a:ext cx="136" cy="55"/>
            </a:xfrm>
            <a:prstGeom prst="rect">
              <a:avLst/>
            </a:prstGeom>
            <a:solidFill>
              <a:srgbClr val="ABDA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7" name="Rectangle 755"/>
            <p:cNvSpPr>
              <a:spLocks noChangeArrowheads="1"/>
            </p:cNvSpPr>
            <p:nvPr/>
          </p:nvSpPr>
          <p:spPr bwMode="auto">
            <a:xfrm>
              <a:off x="447" y="196"/>
              <a:ext cx="76" cy="23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8" name="Rectangle 756"/>
            <p:cNvSpPr>
              <a:spLocks noChangeArrowheads="1"/>
            </p:cNvSpPr>
            <p:nvPr/>
          </p:nvSpPr>
          <p:spPr bwMode="auto">
            <a:xfrm>
              <a:off x="3009" y="692"/>
              <a:ext cx="184" cy="2146"/>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9" name="Freeform 757"/>
            <p:cNvSpPr>
              <a:spLocks/>
            </p:cNvSpPr>
            <p:nvPr/>
          </p:nvSpPr>
          <p:spPr bwMode="auto">
            <a:xfrm>
              <a:off x="2109" y="150"/>
              <a:ext cx="380" cy="480"/>
            </a:xfrm>
            <a:custGeom>
              <a:avLst/>
              <a:gdLst>
                <a:gd name="T0" fmla="*/ 0 w 380"/>
                <a:gd name="T1" fmla="*/ 0 h 480"/>
                <a:gd name="T2" fmla="*/ 193 w 380"/>
                <a:gd name="T3" fmla="*/ 0 h 480"/>
                <a:gd name="T4" fmla="*/ 380 w 380"/>
                <a:gd name="T5" fmla="*/ 480 h 480"/>
                <a:gd name="T6" fmla="*/ 0 w 380"/>
                <a:gd name="T7" fmla="*/ 0 h 480"/>
              </a:gdLst>
              <a:ahLst/>
              <a:cxnLst>
                <a:cxn ang="0">
                  <a:pos x="T0" y="T1"/>
                </a:cxn>
                <a:cxn ang="0">
                  <a:pos x="T2" y="T3"/>
                </a:cxn>
                <a:cxn ang="0">
                  <a:pos x="T4" y="T5"/>
                </a:cxn>
                <a:cxn ang="0">
                  <a:pos x="T6" y="T7"/>
                </a:cxn>
              </a:cxnLst>
              <a:rect l="0" t="0" r="r" b="b"/>
              <a:pathLst>
                <a:path w="380" h="480">
                  <a:moveTo>
                    <a:pt x="0" y="0"/>
                  </a:moveTo>
                  <a:lnTo>
                    <a:pt x="193" y="0"/>
                  </a:lnTo>
                  <a:lnTo>
                    <a:pt x="380" y="48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0" name="Freeform 758"/>
            <p:cNvSpPr>
              <a:spLocks/>
            </p:cNvSpPr>
            <p:nvPr/>
          </p:nvSpPr>
          <p:spPr bwMode="auto">
            <a:xfrm>
              <a:off x="2839" y="455"/>
              <a:ext cx="42" cy="175"/>
            </a:xfrm>
            <a:custGeom>
              <a:avLst/>
              <a:gdLst>
                <a:gd name="T0" fmla="*/ 0 w 42"/>
                <a:gd name="T1" fmla="*/ 175 h 175"/>
                <a:gd name="T2" fmla="*/ 42 w 42"/>
                <a:gd name="T3" fmla="*/ 0 h 175"/>
                <a:gd name="T4" fmla="*/ 0 w 42"/>
                <a:gd name="T5" fmla="*/ 0 h 175"/>
                <a:gd name="T6" fmla="*/ 0 w 42"/>
                <a:gd name="T7" fmla="*/ 175 h 175"/>
              </a:gdLst>
              <a:ahLst/>
              <a:cxnLst>
                <a:cxn ang="0">
                  <a:pos x="T0" y="T1"/>
                </a:cxn>
                <a:cxn ang="0">
                  <a:pos x="T2" y="T3"/>
                </a:cxn>
                <a:cxn ang="0">
                  <a:pos x="T4" y="T5"/>
                </a:cxn>
                <a:cxn ang="0">
                  <a:pos x="T6" y="T7"/>
                </a:cxn>
              </a:cxnLst>
              <a:rect l="0" t="0" r="r" b="b"/>
              <a:pathLst>
                <a:path w="42" h="175">
                  <a:moveTo>
                    <a:pt x="0" y="175"/>
                  </a:moveTo>
                  <a:lnTo>
                    <a:pt x="42" y="0"/>
                  </a:lnTo>
                  <a:lnTo>
                    <a:pt x="0" y="0"/>
                  </a:lnTo>
                  <a:lnTo>
                    <a:pt x="0" y="175"/>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1" name="Freeform 759"/>
            <p:cNvSpPr>
              <a:spLocks/>
            </p:cNvSpPr>
            <p:nvPr/>
          </p:nvSpPr>
          <p:spPr bwMode="auto">
            <a:xfrm>
              <a:off x="2735" y="270"/>
              <a:ext cx="195" cy="165"/>
            </a:xfrm>
            <a:custGeom>
              <a:avLst/>
              <a:gdLst>
                <a:gd name="T0" fmla="*/ 0 w 195"/>
                <a:gd name="T1" fmla="*/ 0 h 165"/>
                <a:gd name="T2" fmla="*/ 195 w 195"/>
                <a:gd name="T3" fmla="*/ 0 h 165"/>
                <a:gd name="T4" fmla="*/ 153 w 195"/>
                <a:gd name="T5" fmla="*/ 165 h 165"/>
                <a:gd name="T6" fmla="*/ 104 w 195"/>
                <a:gd name="T7" fmla="*/ 165 h 165"/>
                <a:gd name="T8" fmla="*/ 0 w 195"/>
                <a:gd name="T9" fmla="*/ 0 h 165"/>
              </a:gdLst>
              <a:ahLst/>
              <a:cxnLst>
                <a:cxn ang="0">
                  <a:pos x="T0" y="T1"/>
                </a:cxn>
                <a:cxn ang="0">
                  <a:pos x="T2" y="T3"/>
                </a:cxn>
                <a:cxn ang="0">
                  <a:pos x="T4" y="T5"/>
                </a:cxn>
                <a:cxn ang="0">
                  <a:pos x="T6" y="T7"/>
                </a:cxn>
                <a:cxn ang="0">
                  <a:pos x="T8" y="T9"/>
                </a:cxn>
              </a:cxnLst>
              <a:rect l="0" t="0" r="r" b="b"/>
              <a:pathLst>
                <a:path w="195" h="165">
                  <a:moveTo>
                    <a:pt x="0" y="0"/>
                  </a:moveTo>
                  <a:lnTo>
                    <a:pt x="195" y="0"/>
                  </a:lnTo>
                  <a:lnTo>
                    <a:pt x="153" y="165"/>
                  </a:lnTo>
                  <a:lnTo>
                    <a:pt x="104" y="165"/>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2" name="Freeform 760"/>
            <p:cNvSpPr>
              <a:spLocks/>
            </p:cNvSpPr>
            <p:nvPr/>
          </p:nvSpPr>
          <p:spPr bwMode="auto">
            <a:xfrm>
              <a:off x="1590" y="455"/>
              <a:ext cx="42" cy="175"/>
            </a:xfrm>
            <a:custGeom>
              <a:avLst/>
              <a:gdLst>
                <a:gd name="T0" fmla="*/ 0 w 42"/>
                <a:gd name="T1" fmla="*/ 175 h 175"/>
                <a:gd name="T2" fmla="*/ 42 w 42"/>
                <a:gd name="T3" fmla="*/ 0 h 175"/>
                <a:gd name="T4" fmla="*/ 0 w 42"/>
                <a:gd name="T5" fmla="*/ 0 h 175"/>
                <a:gd name="T6" fmla="*/ 0 w 42"/>
                <a:gd name="T7" fmla="*/ 175 h 175"/>
              </a:gdLst>
              <a:ahLst/>
              <a:cxnLst>
                <a:cxn ang="0">
                  <a:pos x="T0" y="T1"/>
                </a:cxn>
                <a:cxn ang="0">
                  <a:pos x="T2" y="T3"/>
                </a:cxn>
                <a:cxn ang="0">
                  <a:pos x="T4" y="T5"/>
                </a:cxn>
                <a:cxn ang="0">
                  <a:pos x="T6" y="T7"/>
                </a:cxn>
              </a:cxnLst>
              <a:rect l="0" t="0" r="r" b="b"/>
              <a:pathLst>
                <a:path w="42" h="175">
                  <a:moveTo>
                    <a:pt x="0" y="175"/>
                  </a:moveTo>
                  <a:lnTo>
                    <a:pt x="42" y="0"/>
                  </a:lnTo>
                  <a:lnTo>
                    <a:pt x="0" y="0"/>
                  </a:lnTo>
                  <a:lnTo>
                    <a:pt x="0" y="175"/>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3" name="Freeform 761"/>
            <p:cNvSpPr>
              <a:spLocks/>
            </p:cNvSpPr>
            <p:nvPr/>
          </p:nvSpPr>
          <p:spPr bwMode="auto">
            <a:xfrm>
              <a:off x="1486" y="270"/>
              <a:ext cx="195" cy="165"/>
            </a:xfrm>
            <a:custGeom>
              <a:avLst/>
              <a:gdLst>
                <a:gd name="T0" fmla="*/ 0 w 195"/>
                <a:gd name="T1" fmla="*/ 0 h 165"/>
                <a:gd name="T2" fmla="*/ 195 w 195"/>
                <a:gd name="T3" fmla="*/ 0 h 165"/>
                <a:gd name="T4" fmla="*/ 153 w 195"/>
                <a:gd name="T5" fmla="*/ 165 h 165"/>
                <a:gd name="T6" fmla="*/ 104 w 195"/>
                <a:gd name="T7" fmla="*/ 165 h 165"/>
                <a:gd name="T8" fmla="*/ 0 w 195"/>
                <a:gd name="T9" fmla="*/ 0 h 165"/>
              </a:gdLst>
              <a:ahLst/>
              <a:cxnLst>
                <a:cxn ang="0">
                  <a:pos x="T0" y="T1"/>
                </a:cxn>
                <a:cxn ang="0">
                  <a:pos x="T2" y="T3"/>
                </a:cxn>
                <a:cxn ang="0">
                  <a:pos x="T4" y="T5"/>
                </a:cxn>
                <a:cxn ang="0">
                  <a:pos x="T6" y="T7"/>
                </a:cxn>
                <a:cxn ang="0">
                  <a:pos x="T8" y="T9"/>
                </a:cxn>
              </a:cxnLst>
              <a:rect l="0" t="0" r="r" b="b"/>
              <a:pathLst>
                <a:path w="195" h="165">
                  <a:moveTo>
                    <a:pt x="0" y="0"/>
                  </a:moveTo>
                  <a:lnTo>
                    <a:pt x="195" y="0"/>
                  </a:lnTo>
                  <a:lnTo>
                    <a:pt x="153" y="165"/>
                  </a:lnTo>
                  <a:lnTo>
                    <a:pt x="104" y="165"/>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4" name="Freeform 762"/>
            <p:cNvSpPr>
              <a:spLocks/>
            </p:cNvSpPr>
            <p:nvPr/>
          </p:nvSpPr>
          <p:spPr bwMode="auto">
            <a:xfrm>
              <a:off x="5201" y="2274"/>
              <a:ext cx="1483" cy="354"/>
            </a:xfrm>
            <a:custGeom>
              <a:avLst/>
              <a:gdLst>
                <a:gd name="T0" fmla="*/ 0 w 602"/>
                <a:gd name="T1" fmla="*/ 144 h 144"/>
                <a:gd name="T2" fmla="*/ 602 w 602"/>
                <a:gd name="T3" fmla="*/ 144 h 144"/>
                <a:gd name="T4" fmla="*/ 301 w 602"/>
                <a:gd name="T5" fmla="*/ 0 h 144"/>
                <a:gd name="T6" fmla="*/ 0 w 602"/>
                <a:gd name="T7" fmla="*/ 144 h 144"/>
              </a:gdLst>
              <a:ahLst/>
              <a:cxnLst>
                <a:cxn ang="0">
                  <a:pos x="T0" y="T1"/>
                </a:cxn>
                <a:cxn ang="0">
                  <a:pos x="T2" y="T3"/>
                </a:cxn>
                <a:cxn ang="0">
                  <a:pos x="T4" y="T5"/>
                </a:cxn>
                <a:cxn ang="0">
                  <a:pos x="T6" y="T7"/>
                </a:cxn>
              </a:cxnLst>
              <a:rect l="0" t="0" r="r" b="b"/>
              <a:pathLst>
                <a:path w="602" h="144">
                  <a:moveTo>
                    <a:pt x="0" y="144"/>
                  </a:moveTo>
                  <a:cubicBezTo>
                    <a:pt x="602" y="144"/>
                    <a:pt x="602" y="144"/>
                    <a:pt x="602" y="144"/>
                  </a:cubicBezTo>
                  <a:cubicBezTo>
                    <a:pt x="531" y="56"/>
                    <a:pt x="423" y="0"/>
                    <a:pt x="301" y="0"/>
                  </a:cubicBezTo>
                  <a:cubicBezTo>
                    <a:pt x="179" y="0"/>
                    <a:pt x="71" y="56"/>
                    <a:pt x="0" y="144"/>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5" name="Oval 763"/>
            <p:cNvSpPr>
              <a:spLocks noChangeArrowheads="1"/>
            </p:cNvSpPr>
            <p:nvPr/>
          </p:nvSpPr>
          <p:spPr bwMode="auto">
            <a:xfrm>
              <a:off x="6029" y="1741"/>
              <a:ext cx="98" cy="10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6" name="Freeform 764"/>
            <p:cNvSpPr>
              <a:spLocks noEditPoints="1"/>
            </p:cNvSpPr>
            <p:nvPr/>
          </p:nvSpPr>
          <p:spPr bwMode="auto">
            <a:xfrm>
              <a:off x="5869" y="1414"/>
              <a:ext cx="303" cy="1421"/>
            </a:xfrm>
            <a:custGeom>
              <a:avLst/>
              <a:gdLst>
                <a:gd name="T0" fmla="*/ 12 w 123"/>
                <a:gd name="T1" fmla="*/ 41 h 577"/>
                <a:gd name="T2" fmla="*/ 93 w 123"/>
                <a:gd name="T3" fmla="*/ 41 h 577"/>
                <a:gd name="T4" fmla="*/ 77 w 123"/>
                <a:gd name="T5" fmla="*/ 74 h 577"/>
                <a:gd name="T6" fmla="*/ 53 w 123"/>
                <a:gd name="T7" fmla="*/ 16 h 577"/>
                <a:gd name="T8" fmla="*/ 120 w 123"/>
                <a:gd name="T9" fmla="*/ 147 h 577"/>
                <a:gd name="T10" fmla="*/ 116 w 123"/>
                <a:gd name="T11" fmla="*/ 143 h 577"/>
                <a:gd name="T12" fmla="*/ 100 w 123"/>
                <a:gd name="T13" fmla="*/ 110 h 577"/>
                <a:gd name="T14" fmla="*/ 107 w 123"/>
                <a:gd name="T15" fmla="*/ 106 h 577"/>
                <a:gd name="T16" fmla="*/ 100 w 123"/>
                <a:gd name="T17" fmla="*/ 103 h 577"/>
                <a:gd name="T18" fmla="*/ 95 w 123"/>
                <a:gd name="T19" fmla="*/ 79 h 577"/>
                <a:gd name="T20" fmla="*/ 70 w 123"/>
                <a:gd name="T21" fmla="*/ 84 h 577"/>
                <a:gd name="T22" fmla="*/ 66 w 123"/>
                <a:gd name="T23" fmla="*/ 103 h 577"/>
                <a:gd name="T24" fmla="*/ 66 w 123"/>
                <a:gd name="T25" fmla="*/ 110 h 577"/>
                <a:gd name="T26" fmla="*/ 70 w 123"/>
                <a:gd name="T27" fmla="*/ 117 h 577"/>
                <a:gd name="T28" fmla="*/ 54 w 123"/>
                <a:gd name="T29" fmla="*/ 147 h 577"/>
                <a:gd name="T30" fmla="*/ 47 w 123"/>
                <a:gd name="T31" fmla="*/ 150 h 577"/>
                <a:gd name="T32" fmla="*/ 120 w 123"/>
                <a:gd name="T33" fmla="*/ 153 h 577"/>
                <a:gd name="T34" fmla="*/ 120 w 123"/>
                <a:gd name="T35" fmla="*/ 147 h 577"/>
                <a:gd name="T36" fmla="*/ 37 w 123"/>
                <a:gd name="T37" fmla="*/ 227 h 577"/>
                <a:gd name="T38" fmla="*/ 28 w 123"/>
                <a:gd name="T39" fmla="*/ 211 h 577"/>
                <a:gd name="T40" fmla="*/ 12 w 123"/>
                <a:gd name="T41" fmla="*/ 46 h 577"/>
                <a:gd name="T42" fmla="*/ 4 w 123"/>
                <a:gd name="T43" fmla="*/ 224 h 577"/>
                <a:gd name="T44" fmla="*/ 2 w 123"/>
                <a:gd name="T45" fmla="*/ 227 h 577"/>
                <a:gd name="T46" fmla="*/ 0 w 123"/>
                <a:gd name="T47" fmla="*/ 228 h 577"/>
                <a:gd name="T48" fmla="*/ 2 w 123"/>
                <a:gd name="T49" fmla="*/ 230 h 577"/>
                <a:gd name="T50" fmla="*/ 4 w 123"/>
                <a:gd name="T51" fmla="*/ 232 h 577"/>
                <a:gd name="T52" fmla="*/ 12 w 123"/>
                <a:gd name="T53" fmla="*/ 480 h 577"/>
                <a:gd name="T54" fmla="*/ 0 w 123"/>
                <a:gd name="T55" fmla="*/ 577 h 577"/>
                <a:gd name="T56" fmla="*/ 28 w 123"/>
                <a:gd name="T57" fmla="*/ 577 h 577"/>
                <a:gd name="T58" fmla="*/ 40 w 123"/>
                <a:gd name="T59" fmla="*/ 480 h 577"/>
                <a:gd name="T60" fmla="*/ 28 w 123"/>
                <a:gd name="T61" fmla="*/ 246 h 577"/>
                <a:gd name="T62" fmla="*/ 36 w 123"/>
                <a:gd name="T63" fmla="*/ 230 h 577"/>
                <a:gd name="T64" fmla="*/ 40 w 123"/>
                <a:gd name="T65" fmla="*/ 228 h 577"/>
                <a:gd name="T66" fmla="*/ 40 w 123"/>
                <a:gd name="T67" fmla="*/ 228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3" h="577">
                  <a:moveTo>
                    <a:pt x="28" y="41"/>
                  </a:moveTo>
                  <a:cubicBezTo>
                    <a:pt x="12" y="41"/>
                    <a:pt x="12" y="41"/>
                    <a:pt x="12" y="41"/>
                  </a:cubicBezTo>
                  <a:cubicBezTo>
                    <a:pt x="12" y="18"/>
                    <a:pt x="30" y="0"/>
                    <a:pt x="53" y="0"/>
                  </a:cubicBezTo>
                  <a:cubicBezTo>
                    <a:pt x="75" y="0"/>
                    <a:pt x="93" y="18"/>
                    <a:pt x="93" y="41"/>
                  </a:cubicBezTo>
                  <a:cubicBezTo>
                    <a:pt x="93" y="74"/>
                    <a:pt x="93" y="74"/>
                    <a:pt x="93" y="74"/>
                  </a:cubicBezTo>
                  <a:cubicBezTo>
                    <a:pt x="77" y="74"/>
                    <a:pt x="77" y="74"/>
                    <a:pt x="77" y="74"/>
                  </a:cubicBezTo>
                  <a:cubicBezTo>
                    <a:pt x="77" y="41"/>
                    <a:pt x="77" y="41"/>
                    <a:pt x="77" y="41"/>
                  </a:cubicBezTo>
                  <a:cubicBezTo>
                    <a:pt x="77" y="27"/>
                    <a:pt x="66" y="16"/>
                    <a:pt x="53" y="16"/>
                  </a:cubicBezTo>
                  <a:cubicBezTo>
                    <a:pt x="39" y="16"/>
                    <a:pt x="28" y="27"/>
                    <a:pt x="28" y="41"/>
                  </a:cubicBezTo>
                  <a:close/>
                  <a:moveTo>
                    <a:pt x="120" y="147"/>
                  </a:moveTo>
                  <a:cubicBezTo>
                    <a:pt x="116" y="147"/>
                    <a:pt x="116" y="147"/>
                    <a:pt x="116" y="147"/>
                  </a:cubicBezTo>
                  <a:cubicBezTo>
                    <a:pt x="116" y="143"/>
                    <a:pt x="116" y="143"/>
                    <a:pt x="116" y="143"/>
                  </a:cubicBezTo>
                  <a:cubicBezTo>
                    <a:pt x="107" y="138"/>
                    <a:pt x="100" y="128"/>
                    <a:pt x="100" y="117"/>
                  </a:cubicBezTo>
                  <a:cubicBezTo>
                    <a:pt x="100" y="110"/>
                    <a:pt x="100" y="110"/>
                    <a:pt x="100" y="110"/>
                  </a:cubicBezTo>
                  <a:cubicBezTo>
                    <a:pt x="104" y="110"/>
                    <a:pt x="104" y="110"/>
                    <a:pt x="104" y="110"/>
                  </a:cubicBezTo>
                  <a:cubicBezTo>
                    <a:pt x="106" y="110"/>
                    <a:pt x="107" y="108"/>
                    <a:pt x="107" y="106"/>
                  </a:cubicBezTo>
                  <a:cubicBezTo>
                    <a:pt x="107" y="104"/>
                    <a:pt x="106" y="103"/>
                    <a:pt x="104" y="103"/>
                  </a:cubicBezTo>
                  <a:cubicBezTo>
                    <a:pt x="100" y="103"/>
                    <a:pt x="100" y="103"/>
                    <a:pt x="100" y="103"/>
                  </a:cubicBezTo>
                  <a:cubicBezTo>
                    <a:pt x="100" y="84"/>
                    <a:pt x="100" y="84"/>
                    <a:pt x="100" y="84"/>
                  </a:cubicBezTo>
                  <a:cubicBezTo>
                    <a:pt x="100" y="81"/>
                    <a:pt x="98" y="79"/>
                    <a:pt x="95" y="79"/>
                  </a:cubicBezTo>
                  <a:cubicBezTo>
                    <a:pt x="75" y="79"/>
                    <a:pt x="75" y="79"/>
                    <a:pt x="75" y="79"/>
                  </a:cubicBezTo>
                  <a:cubicBezTo>
                    <a:pt x="72" y="79"/>
                    <a:pt x="70" y="81"/>
                    <a:pt x="70" y="84"/>
                  </a:cubicBezTo>
                  <a:cubicBezTo>
                    <a:pt x="70" y="103"/>
                    <a:pt x="70" y="103"/>
                    <a:pt x="70" y="103"/>
                  </a:cubicBezTo>
                  <a:cubicBezTo>
                    <a:pt x="66" y="103"/>
                    <a:pt x="66" y="103"/>
                    <a:pt x="66" y="103"/>
                  </a:cubicBezTo>
                  <a:cubicBezTo>
                    <a:pt x="64" y="103"/>
                    <a:pt x="63" y="104"/>
                    <a:pt x="63" y="106"/>
                  </a:cubicBezTo>
                  <a:cubicBezTo>
                    <a:pt x="63" y="108"/>
                    <a:pt x="64" y="110"/>
                    <a:pt x="66" y="110"/>
                  </a:cubicBezTo>
                  <a:cubicBezTo>
                    <a:pt x="70" y="110"/>
                    <a:pt x="70" y="110"/>
                    <a:pt x="70" y="110"/>
                  </a:cubicBezTo>
                  <a:cubicBezTo>
                    <a:pt x="70" y="117"/>
                    <a:pt x="70" y="117"/>
                    <a:pt x="70" y="117"/>
                  </a:cubicBezTo>
                  <a:cubicBezTo>
                    <a:pt x="70" y="128"/>
                    <a:pt x="64" y="138"/>
                    <a:pt x="54" y="142"/>
                  </a:cubicBezTo>
                  <a:cubicBezTo>
                    <a:pt x="54" y="147"/>
                    <a:pt x="54" y="147"/>
                    <a:pt x="54" y="147"/>
                  </a:cubicBezTo>
                  <a:cubicBezTo>
                    <a:pt x="50" y="147"/>
                    <a:pt x="50" y="147"/>
                    <a:pt x="50" y="147"/>
                  </a:cubicBezTo>
                  <a:cubicBezTo>
                    <a:pt x="48" y="147"/>
                    <a:pt x="47" y="148"/>
                    <a:pt x="47" y="150"/>
                  </a:cubicBezTo>
                  <a:cubicBezTo>
                    <a:pt x="47" y="152"/>
                    <a:pt x="48" y="153"/>
                    <a:pt x="50" y="153"/>
                  </a:cubicBezTo>
                  <a:cubicBezTo>
                    <a:pt x="120" y="153"/>
                    <a:pt x="120" y="153"/>
                    <a:pt x="120" y="153"/>
                  </a:cubicBezTo>
                  <a:cubicBezTo>
                    <a:pt x="122" y="153"/>
                    <a:pt x="123" y="152"/>
                    <a:pt x="123" y="150"/>
                  </a:cubicBezTo>
                  <a:cubicBezTo>
                    <a:pt x="123" y="148"/>
                    <a:pt x="122" y="147"/>
                    <a:pt x="120" y="147"/>
                  </a:cubicBezTo>
                  <a:close/>
                  <a:moveTo>
                    <a:pt x="38" y="227"/>
                  </a:moveTo>
                  <a:cubicBezTo>
                    <a:pt x="37" y="227"/>
                    <a:pt x="37" y="227"/>
                    <a:pt x="37" y="227"/>
                  </a:cubicBezTo>
                  <a:cubicBezTo>
                    <a:pt x="37" y="224"/>
                    <a:pt x="37" y="224"/>
                    <a:pt x="37" y="224"/>
                  </a:cubicBezTo>
                  <a:cubicBezTo>
                    <a:pt x="31" y="222"/>
                    <a:pt x="28" y="217"/>
                    <a:pt x="28" y="211"/>
                  </a:cubicBezTo>
                  <a:cubicBezTo>
                    <a:pt x="28" y="46"/>
                    <a:pt x="28" y="46"/>
                    <a:pt x="28" y="46"/>
                  </a:cubicBezTo>
                  <a:cubicBezTo>
                    <a:pt x="12" y="46"/>
                    <a:pt x="12" y="46"/>
                    <a:pt x="12" y="46"/>
                  </a:cubicBezTo>
                  <a:cubicBezTo>
                    <a:pt x="12" y="212"/>
                    <a:pt x="12" y="212"/>
                    <a:pt x="12" y="212"/>
                  </a:cubicBezTo>
                  <a:cubicBezTo>
                    <a:pt x="12" y="217"/>
                    <a:pt x="9" y="222"/>
                    <a:pt x="4" y="224"/>
                  </a:cubicBezTo>
                  <a:cubicBezTo>
                    <a:pt x="4" y="227"/>
                    <a:pt x="4" y="227"/>
                    <a:pt x="4" y="227"/>
                  </a:cubicBezTo>
                  <a:cubicBezTo>
                    <a:pt x="2" y="227"/>
                    <a:pt x="2" y="227"/>
                    <a:pt x="2" y="227"/>
                  </a:cubicBezTo>
                  <a:cubicBezTo>
                    <a:pt x="1" y="227"/>
                    <a:pt x="0" y="227"/>
                    <a:pt x="0" y="228"/>
                  </a:cubicBezTo>
                  <a:cubicBezTo>
                    <a:pt x="0" y="228"/>
                    <a:pt x="0" y="228"/>
                    <a:pt x="0" y="228"/>
                  </a:cubicBezTo>
                  <a:cubicBezTo>
                    <a:pt x="0" y="228"/>
                    <a:pt x="0" y="228"/>
                    <a:pt x="0" y="228"/>
                  </a:cubicBezTo>
                  <a:cubicBezTo>
                    <a:pt x="0" y="229"/>
                    <a:pt x="1" y="230"/>
                    <a:pt x="2" y="230"/>
                  </a:cubicBezTo>
                  <a:cubicBezTo>
                    <a:pt x="4" y="230"/>
                    <a:pt x="4" y="230"/>
                    <a:pt x="4" y="230"/>
                  </a:cubicBezTo>
                  <a:cubicBezTo>
                    <a:pt x="4" y="232"/>
                    <a:pt x="4" y="232"/>
                    <a:pt x="4" y="232"/>
                  </a:cubicBezTo>
                  <a:cubicBezTo>
                    <a:pt x="9" y="234"/>
                    <a:pt x="12" y="239"/>
                    <a:pt x="12" y="245"/>
                  </a:cubicBezTo>
                  <a:cubicBezTo>
                    <a:pt x="12" y="480"/>
                    <a:pt x="12" y="480"/>
                    <a:pt x="12" y="480"/>
                  </a:cubicBezTo>
                  <a:cubicBezTo>
                    <a:pt x="0" y="480"/>
                    <a:pt x="0" y="480"/>
                    <a:pt x="0" y="480"/>
                  </a:cubicBezTo>
                  <a:cubicBezTo>
                    <a:pt x="0" y="577"/>
                    <a:pt x="0" y="577"/>
                    <a:pt x="0" y="577"/>
                  </a:cubicBezTo>
                  <a:cubicBezTo>
                    <a:pt x="12" y="577"/>
                    <a:pt x="12" y="577"/>
                    <a:pt x="12" y="577"/>
                  </a:cubicBezTo>
                  <a:cubicBezTo>
                    <a:pt x="28" y="577"/>
                    <a:pt x="28" y="577"/>
                    <a:pt x="28" y="577"/>
                  </a:cubicBezTo>
                  <a:cubicBezTo>
                    <a:pt x="40" y="577"/>
                    <a:pt x="40" y="577"/>
                    <a:pt x="40" y="577"/>
                  </a:cubicBezTo>
                  <a:cubicBezTo>
                    <a:pt x="40" y="480"/>
                    <a:pt x="40" y="480"/>
                    <a:pt x="40" y="480"/>
                  </a:cubicBezTo>
                  <a:cubicBezTo>
                    <a:pt x="28" y="480"/>
                    <a:pt x="28" y="480"/>
                    <a:pt x="28" y="480"/>
                  </a:cubicBezTo>
                  <a:cubicBezTo>
                    <a:pt x="28" y="246"/>
                    <a:pt x="28" y="246"/>
                    <a:pt x="28" y="246"/>
                  </a:cubicBezTo>
                  <a:cubicBezTo>
                    <a:pt x="28" y="240"/>
                    <a:pt x="31" y="235"/>
                    <a:pt x="36" y="232"/>
                  </a:cubicBezTo>
                  <a:cubicBezTo>
                    <a:pt x="36" y="230"/>
                    <a:pt x="36" y="230"/>
                    <a:pt x="36" y="230"/>
                  </a:cubicBezTo>
                  <a:cubicBezTo>
                    <a:pt x="38" y="230"/>
                    <a:pt x="38" y="230"/>
                    <a:pt x="38" y="230"/>
                  </a:cubicBezTo>
                  <a:cubicBezTo>
                    <a:pt x="39" y="230"/>
                    <a:pt x="40" y="229"/>
                    <a:pt x="40" y="228"/>
                  </a:cubicBezTo>
                  <a:cubicBezTo>
                    <a:pt x="40" y="228"/>
                    <a:pt x="40" y="228"/>
                    <a:pt x="40" y="228"/>
                  </a:cubicBezTo>
                  <a:cubicBezTo>
                    <a:pt x="40" y="228"/>
                    <a:pt x="40" y="228"/>
                    <a:pt x="40" y="228"/>
                  </a:cubicBezTo>
                  <a:cubicBezTo>
                    <a:pt x="40" y="227"/>
                    <a:pt x="39" y="227"/>
                    <a:pt x="38" y="227"/>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7" name="Freeform 765"/>
            <p:cNvSpPr>
              <a:spLocks/>
            </p:cNvSpPr>
            <p:nvPr/>
          </p:nvSpPr>
          <p:spPr bwMode="auto">
            <a:xfrm>
              <a:off x="6674" y="1446"/>
              <a:ext cx="860" cy="1022"/>
            </a:xfrm>
            <a:custGeom>
              <a:avLst/>
              <a:gdLst>
                <a:gd name="T0" fmla="*/ 431 w 860"/>
                <a:gd name="T1" fmla="*/ 0 h 1022"/>
                <a:gd name="T2" fmla="*/ 0 w 860"/>
                <a:gd name="T3" fmla="*/ 1022 h 1022"/>
                <a:gd name="T4" fmla="*/ 860 w 860"/>
                <a:gd name="T5" fmla="*/ 1022 h 1022"/>
                <a:gd name="T6" fmla="*/ 431 w 860"/>
                <a:gd name="T7" fmla="*/ 0 h 1022"/>
              </a:gdLst>
              <a:ahLst/>
              <a:cxnLst>
                <a:cxn ang="0">
                  <a:pos x="T0" y="T1"/>
                </a:cxn>
                <a:cxn ang="0">
                  <a:pos x="T2" y="T3"/>
                </a:cxn>
                <a:cxn ang="0">
                  <a:pos x="T4" y="T5"/>
                </a:cxn>
                <a:cxn ang="0">
                  <a:pos x="T6" y="T7"/>
                </a:cxn>
              </a:cxnLst>
              <a:rect l="0" t="0" r="r" b="b"/>
              <a:pathLst>
                <a:path w="860" h="1022">
                  <a:moveTo>
                    <a:pt x="431" y="0"/>
                  </a:moveTo>
                  <a:lnTo>
                    <a:pt x="0" y="1022"/>
                  </a:lnTo>
                  <a:lnTo>
                    <a:pt x="860" y="1022"/>
                  </a:lnTo>
                  <a:lnTo>
                    <a:pt x="431"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8" name="Freeform 766"/>
            <p:cNvSpPr>
              <a:spLocks/>
            </p:cNvSpPr>
            <p:nvPr/>
          </p:nvSpPr>
          <p:spPr bwMode="auto">
            <a:xfrm>
              <a:off x="6736" y="1212"/>
              <a:ext cx="736" cy="877"/>
            </a:xfrm>
            <a:custGeom>
              <a:avLst/>
              <a:gdLst>
                <a:gd name="T0" fmla="*/ 369 w 736"/>
                <a:gd name="T1" fmla="*/ 0 h 877"/>
                <a:gd name="T2" fmla="*/ 0 w 736"/>
                <a:gd name="T3" fmla="*/ 877 h 877"/>
                <a:gd name="T4" fmla="*/ 736 w 736"/>
                <a:gd name="T5" fmla="*/ 877 h 877"/>
                <a:gd name="T6" fmla="*/ 369 w 736"/>
                <a:gd name="T7" fmla="*/ 0 h 877"/>
              </a:gdLst>
              <a:ahLst/>
              <a:cxnLst>
                <a:cxn ang="0">
                  <a:pos x="T0" y="T1"/>
                </a:cxn>
                <a:cxn ang="0">
                  <a:pos x="T2" y="T3"/>
                </a:cxn>
                <a:cxn ang="0">
                  <a:pos x="T4" y="T5"/>
                </a:cxn>
                <a:cxn ang="0">
                  <a:pos x="T6" y="T7"/>
                </a:cxn>
              </a:cxnLst>
              <a:rect l="0" t="0" r="r" b="b"/>
              <a:pathLst>
                <a:path w="736" h="877">
                  <a:moveTo>
                    <a:pt x="369" y="0"/>
                  </a:moveTo>
                  <a:lnTo>
                    <a:pt x="0" y="877"/>
                  </a:lnTo>
                  <a:lnTo>
                    <a:pt x="736" y="877"/>
                  </a:lnTo>
                  <a:lnTo>
                    <a:pt x="369"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9" name="Freeform 767"/>
            <p:cNvSpPr>
              <a:spLocks/>
            </p:cNvSpPr>
            <p:nvPr/>
          </p:nvSpPr>
          <p:spPr bwMode="auto">
            <a:xfrm>
              <a:off x="6859" y="1000"/>
              <a:ext cx="490" cy="581"/>
            </a:xfrm>
            <a:custGeom>
              <a:avLst/>
              <a:gdLst>
                <a:gd name="T0" fmla="*/ 246 w 490"/>
                <a:gd name="T1" fmla="*/ 0 h 581"/>
                <a:gd name="T2" fmla="*/ 0 w 490"/>
                <a:gd name="T3" fmla="*/ 581 h 581"/>
                <a:gd name="T4" fmla="*/ 490 w 490"/>
                <a:gd name="T5" fmla="*/ 581 h 581"/>
                <a:gd name="T6" fmla="*/ 246 w 490"/>
                <a:gd name="T7" fmla="*/ 0 h 581"/>
              </a:gdLst>
              <a:ahLst/>
              <a:cxnLst>
                <a:cxn ang="0">
                  <a:pos x="T0" y="T1"/>
                </a:cxn>
                <a:cxn ang="0">
                  <a:pos x="T2" y="T3"/>
                </a:cxn>
                <a:cxn ang="0">
                  <a:pos x="T4" y="T5"/>
                </a:cxn>
                <a:cxn ang="0">
                  <a:pos x="T6" y="T7"/>
                </a:cxn>
              </a:cxnLst>
              <a:rect l="0" t="0" r="r" b="b"/>
              <a:pathLst>
                <a:path w="490" h="581">
                  <a:moveTo>
                    <a:pt x="246" y="0"/>
                  </a:moveTo>
                  <a:lnTo>
                    <a:pt x="0" y="581"/>
                  </a:lnTo>
                  <a:lnTo>
                    <a:pt x="490" y="581"/>
                  </a:lnTo>
                  <a:lnTo>
                    <a:pt x="2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0" name="Freeform 768"/>
            <p:cNvSpPr>
              <a:spLocks/>
            </p:cNvSpPr>
            <p:nvPr/>
          </p:nvSpPr>
          <p:spPr bwMode="auto">
            <a:xfrm>
              <a:off x="7051" y="1239"/>
              <a:ext cx="111" cy="1207"/>
            </a:xfrm>
            <a:custGeom>
              <a:avLst/>
              <a:gdLst>
                <a:gd name="T0" fmla="*/ 54 w 111"/>
                <a:gd name="T1" fmla="*/ 0 h 1207"/>
                <a:gd name="T2" fmla="*/ 0 w 111"/>
                <a:gd name="T3" fmla="*/ 1207 h 1207"/>
                <a:gd name="T4" fmla="*/ 111 w 111"/>
                <a:gd name="T5" fmla="*/ 1207 h 1207"/>
                <a:gd name="T6" fmla="*/ 54 w 111"/>
                <a:gd name="T7" fmla="*/ 0 h 1207"/>
              </a:gdLst>
              <a:ahLst/>
              <a:cxnLst>
                <a:cxn ang="0">
                  <a:pos x="T0" y="T1"/>
                </a:cxn>
                <a:cxn ang="0">
                  <a:pos x="T2" y="T3"/>
                </a:cxn>
                <a:cxn ang="0">
                  <a:pos x="T4" y="T5"/>
                </a:cxn>
                <a:cxn ang="0">
                  <a:pos x="T6" y="T7"/>
                </a:cxn>
              </a:cxnLst>
              <a:rect l="0" t="0" r="r" b="b"/>
              <a:pathLst>
                <a:path w="111" h="1207">
                  <a:moveTo>
                    <a:pt x="54" y="0"/>
                  </a:moveTo>
                  <a:lnTo>
                    <a:pt x="0" y="1207"/>
                  </a:lnTo>
                  <a:lnTo>
                    <a:pt x="111" y="1207"/>
                  </a:lnTo>
                  <a:lnTo>
                    <a:pt x="5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1" name="Freeform 769"/>
            <p:cNvSpPr>
              <a:spLocks/>
            </p:cNvSpPr>
            <p:nvPr/>
          </p:nvSpPr>
          <p:spPr bwMode="auto">
            <a:xfrm>
              <a:off x="6906" y="1239"/>
              <a:ext cx="411" cy="1569"/>
            </a:xfrm>
            <a:custGeom>
              <a:avLst/>
              <a:gdLst>
                <a:gd name="T0" fmla="*/ 411 w 411"/>
                <a:gd name="T1" fmla="*/ 919 h 1569"/>
                <a:gd name="T2" fmla="*/ 249 w 411"/>
                <a:gd name="T3" fmla="*/ 1052 h 1569"/>
                <a:gd name="T4" fmla="*/ 236 w 411"/>
                <a:gd name="T5" fmla="*/ 751 h 1569"/>
                <a:gd name="T6" fmla="*/ 364 w 411"/>
                <a:gd name="T7" fmla="*/ 589 h 1569"/>
                <a:gd name="T8" fmla="*/ 234 w 411"/>
                <a:gd name="T9" fmla="*/ 692 h 1569"/>
                <a:gd name="T10" fmla="*/ 222 w 411"/>
                <a:gd name="T11" fmla="*/ 428 h 1569"/>
                <a:gd name="T12" fmla="*/ 315 w 411"/>
                <a:gd name="T13" fmla="*/ 303 h 1569"/>
                <a:gd name="T14" fmla="*/ 219 w 411"/>
                <a:gd name="T15" fmla="*/ 377 h 1569"/>
                <a:gd name="T16" fmla="*/ 199 w 411"/>
                <a:gd name="T17" fmla="*/ 0 h 1569"/>
                <a:gd name="T18" fmla="*/ 182 w 411"/>
                <a:gd name="T19" fmla="*/ 404 h 1569"/>
                <a:gd name="T20" fmla="*/ 180 w 411"/>
                <a:gd name="T21" fmla="*/ 406 h 1569"/>
                <a:gd name="T22" fmla="*/ 182 w 411"/>
                <a:gd name="T23" fmla="*/ 411 h 1569"/>
                <a:gd name="T24" fmla="*/ 177 w 411"/>
                <a:gd name="T25" fmla="*/ 473 h 1569"/>
                <a:gd name="T26" fmla="*/ 59 w 411"/>
                <a:gd name="T27" fmla="*/ 377 h 1569"/>
                <a:gd name="T28" fmla="*/ 175 w 411"/>
                <a:gd name="T29" fmla="*/ 527 h 1569"/>
                <a:gd name="T30" fmla="*/ 165 w 411"/>
                <a:gd name="T31" fmla="*/ 759 h 1569"/>
                <a:gd name="T32" fmla="*/ 27 w 411"/>
                <a:gd name="T33" fmla="*/ 645 h 1569"/>
                <a:gd name="T34" fmla="*/ 162 w 411"/>
                <a:gd name="T35" fmla="*/ 808 h 1569"/>
                <a:gd name="T36" fmla="*/ 155 w 411"/>
                <a:gd name="T37" fmla="*/ 975 h 1569"/>
                <a:gd name="T38" fmla="*/ 0 w 411"/>
                <a:gd name="T39" fmla="*/ 842 h 1569"/>
                <a:gd name="T40" fmla="*/ 153 w 411"/>
                <a:gd name="T41" fmla="*/ 1025 h 1569"/>
                <a:gd name="T42" fmla="*/ 128 w 411"/>
                <a:gd name="T43" fmla="*/ 1569 h 1569"/>
                <a:gd name="T44" fmla="*/ 273 w 411"/>
                <a:gd name="T45" fmla="*/ 1569 h 1569"/>
                <a:gd name="T46" fmla="*/ 254 w 411"/>
                <a:gd name="T47" fmla="*/ 1113 h 1569"/>
                <a:gd name="T48" fmla="*/ 411 w 411"/>
                <a:gd name="T49" fmla="*/ 919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1" h="1569">
                  <a:moveTo>
                    <a:pt x="411" y="919"/>
                  </a:moveTo>
                  <a:lnTo>
                    <a:pt x="249" y="1052"/>
                  </a:lnTo>
                  <a:lnTo>
                    <a:pt x="236" y="751"/>
                  </a:lnTo>
                  <a:lnTo>
                    <a:pt x="364" y="589"/>
                  </a:lnTo>
                  <a:lnTo>
                    <a:pt x="234" y="692"/>
                  </a:lnTo>
                  <a:lnTo>
                    <a:pt x="222" y="428"/>
                  </a:lnTo>
                  <a:lnTo>
                    <a:pt x="315" y="303"/>
                  </a:lnTo>
                  <a:lnTo>
                    <a:pt x="219" y="377"/>
                  </a:lnTo>
                  <a:lnTo>
                    <a:pt x="199" y="0"/>
                  </a:lnTo>
                  <a:lnTo>
                    <a:pt x="182" y="404"/>
                  </a:lnTo>
                  <a:lnTo>
                    <a:pt x="180" y="406"/>
                  </a:lnTo>
                  <a:lnTo>
                    <a:pt x="182" y="411"/>
                  </a:lnTo>
                  <a:lnTo>
                    <a:pt x="177" y="473"/>
                  </a:lnTo>
                  <a:lnTo>
                    <a:pt x="59" y="377"/>
                  </a:lnTo>
                  <a:lnTo>
                    <a:pt x="175" y="527"/>
                  </a:lnTo>
                  <a:lnTo>
                    <a:pt x="165" y="759"/>
                  </a:lnTo>
                  <a:lnTo>
                    <a:pt x="27" y="645"/>
                  </a:lnTo>
                  <a:lnTo>
                    <a:pt x="162" y="808"/>
                  </a:lnTo>
                  <a:lnTo>
                    <a:pt x="155" y="975"/>
                  </a:lnTo>
                  <a:lnTo>
                    <a:pt x="0" y="842"/>
                  </a:lnTo>
                  <a:lnTo>
                    <a:pt x="153" y="1025"/>
                  </a:lnTo>
                  <a:lnTo>
                    <a:pt x="128" y="1569"/>
                  </a:lnTo>
                  <a:lnTo>
                    <a:pt x="273" y="1569"/>
                  </a:lnTo>
                  <a:lnTo>
                    <a:pt x="254" y="1113"/>
                  </a:lnTo>
                  <a:lnTo>
                    <a:pt x="411" y="919"/>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2" name="Freeform 770"/>
            <p:cNvSpPr>
              <a:spLocks/>
            </p:cNvSpPr>
            <p:nvPr/>
          </p:nvSpPr>
          <p:spPr bwMode="auto">
            <a:xfrm>
              <a:off x="6236" y="2306"/>
              <a:ext cx="101" cy="150"/>
            </a:xfrm>
            <a:custGeom>
              <a:avLst/>
              <a:gdLst>
                <a:gd name="T0" fmla="*/ 49 w 101"/>
                <a:gd name="T1" fmla="*/ 0 h 150"/>
                <a:gd name="T2" fmla="*/ 0 w 101"/>
                <a:gd name="T3" fmla="*/ 150 h 150"/>
                <a:gd name="T4" fmla="*/ 101 w 101"/>
                <a:gd name="T5" fmla="*/ 150 h 150"/>
                <a:gd name="T6" fmla="*/ 49 w 101"/>
                <a:gd name="T7" fmla="*/ 0 h 150"/>
              </a:gdLst>
              <a:ahLst/>
              <a:cxnLst>
                <a:cxn ang="0">
                  <a:pos x="T0" y="T1"/>
                </a:cxn>
                <a:cxn ang="0">
                  <a:pos x="T2" y="T3"/>
                </a:cxn>
                <a:cxn ang="0">
                  <a:pos x="T4" y="T5"/>
                </a:cxn>
                <a:cxn ang="0">
                  <a:pos x="T6" y="T7"/>
                </a:cxn>
              </a:cxnLst>
              <a:rect l="0" t="0" r="r" b="b"/>
              <a:pathLst>
                <a:path w="101" h="150">
                  <a:moveTo>
                    <a:pt x="49" y="0"/>
                  </a:moveTo>
                  <a:lnTo>
                    <a:pt x="0" y="150"/>
                  </a:lnTo>
                  <a:lnTo>
                    <a:pt x="101" y="150"/>
                  </a:ln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3" name="Freeform 771"/>
            <p:cNvSpPr>
              <a:spLocks/>
            </p:cNvSpPr>
            <p:nvPr/>
          </p:nvSpPr>
          <p:spPr bwMode="auto">
            <a:xfrm>
              <a:off x="5645" y="2330"/>
              <a:ext cx="150" cy="224"/>
            </a:xfrm>
            <a:custGeom>
              <a:avLst/>
              <a:gdLst>
                <a:gd name="T0" fmla="*/ 76 w 150"/>
                <a:gd name="T1" fmla="*/ 0 h 224"/>
                <a:gd name="T2" fmla="*/ 0 w 150"/>
                <a:gd name="T3" fmla="*/ 224 h 224"/>
                <a:gd name="T4" fmla="*/ 150 w 150"/>
                <a:gd name="T5" fmla="*/ 224 h 224"/>
                <a:gd name="T6" fmla="*/ 76 w 150"/>
                <a:gd name="T7" fmla="*/ 0 h 224"/>
              </a:gdLst>
              <a:ahLst/>
              <a:cxnLst>
                <a:cxn ang="0">
                  <a:pos x="T0" y="T1"/>
                </a:cxn>
                <a:cxn ang="0">
                  <a:pos x="T2" y="T3"/>
                </a:cxn>
                <a:cxn ang="0">
                  <a:pos x="T4" y="T5"/>
                </a:cxn>
                <a:cxn ang="0">
                  <a:pos x="T6" y="T7"/>
                </a:cxn>
              </a:cxnLst>
              <a:rect l="0" t="0" r="r" b="b"/>
              <a:pathLst>
                <a:path w="150" h="224">
                  <a:moveTo>
                    <a:pt x="76" y="0"/>
                  </a:moveTo>
                  <a:lnTo>
                    <a:pt x="0" y="224"/>
                  </a:lnTo>
                  <a:lnTo>
                    <a:pt x="150" y="224"/>
                  </a:lnTo>
                  <a:lnTo>
                    <a:pt x="76"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4" name="Rectangle 772"/>
            <p:cNvSpPr>
              <a:spLocks noChangeArrowheads="1"/>
            </p:cNvSpPr>
            <p:nvPr/>
          </p:nvSpPr>
          <p:spPr bwMode="auto">
            <a:xfrm>
              <a:off x="3859" y="2241"/>
              <a:ext cx="174" cy="33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5" name="Freeform 773"/>
            <p:cNvSpPr>
              <a:spLocks/>
            </p:cNvSpPr>
            <p:nvPr/>
          </p:nvSpPr>
          <p:spPr bwMode="auto">
            <a:xfrm>
              <a:off x="3748" y="2466"/>
              <a:ext cx="1495" cy="436"/>
            </a:xfrm>
            <a:custGeom>
              <a:avLst/>
              <a:gdLst>
                <a:gd name="T0" fmla="*/ 607 w 607"/>
                <a:gd name="T1" fmla="*/ 0 h 177"/>
                <a:gd name="T2" fmla="*/ 125 w 607"/>
                <a:gd name="T3" fmla="*/ 0 h 177"/>
                <a:gd name="T4" fmla="*/ 0 w 607"/>
                <a:gd name="T5" fmla="*/ 125 h 177"/>
                <a:gd name="T6" fmla="*/ 0 w 607"/>
                <a:gd name="T7" fmla="*/ 177 h 177"/>
                <a:gd name="T8" fmla="*/ 607 w 607"/>
                <a:gd name="T9" fmla="*/ 177 h 177"/>
                <a:gd name="T10" fmla="*/ 607 w 607"/>
                <a:gd name="T11" fmla="*/ 0 h 177"/>
              </a:gdLst>
              <a:ahLst/>
              <a:cxnLst>
                <a:cxn ang="0">
                  <a:pos x="T0" y="T1"/>
                </a:cxn>
                <a:cxn ang="0">
                  <a:pos x="T2" y="T3"/>
                </a:cxn>
                <a:cxn ang="0">
                  <a:pos x="T4" y="T5"/>
                </a:cxn>
                <a:cxn ang="0">
                  <a:pos x="T6" y="T7"/>
                </a:cxn>
                <a:cxn ang="0">
                  <a:pos x="T8" y="T9"/>
                </a:cxn>
                <a:cxn ang="0">
                  <a:pos x="T10" y="T11"/>
                </a:cxn>
              </a:cxnLst>
              <a:rect l="0" t="0" r="r" b="b"/>
              <a:pathLst>
                <a:path w="607" h="177">
                  <a:moveTo>
                    <a:pt x="607" y="0"/>
                  </a:moveTo>
                  <a:cubicBezTo>
                    <a:pt x="509" y="0"/>
                    <a:pt x="125" y="0"/>
                    <a:pt x="125" y="0"/>
                  </a:cubicBezTo>
                  <a:cubicBezTo>
                    <a:pt x="56" y="0"/>
                    <a:pt x="0" y="56"/>
                    <a:pt x="0" y="125"/>
                  </a:cubicBezTo>
                  <a:cubicBezTo>
                    <a:pt x="0" y="177"/>
                    <a:pt x="0" y="177"/>
                    <a:pt x="0" y="177"/>
                  </a:cubicBezTo>
                  <a:cubicBezTo>
                    <a:pt x="607" y="177"/>
                    <a:pt x="607" y="177"/>
                    <a:pt x="607" y="177"/>
                  </a:cubicBezTo>
                  <a:lnTo>
                    <a:pt x="607" y="0"/>
                  </a:lnTo>
                  <a:close/>
                </a:path>
              </a:pathLst>
            </a:custGeom>
            <a:solidFill>
              <a:srgbClr val="F9F7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6" name="Freeform 774"/>
            <p:cNvSpPr>
              <a:spLocks/>
            </p:cNvSpPr>
            <p:nvPr/>
          </p:nvSpPr>
          <p:spPr bwMode="auto">
            <a:xfrm>
              <a:off x="4078" y="2466"/>
              <a:ext cx="1495" cy="436"/>
            </a:xfrm>
            <a:custGeom>
              <a:avLst/>
              <a:gdLst>
                <a:gd name="T0" fmla="*/ 0 w 607"/>
                <a:gd name="T1" fmla="*/ 0 h 177"/>
                <a:gd name="T2" fmla="*/ 483 w 607"/>
                <a:gd name="T3" fmla="*/ 0 h 177"/>
                <a:gd name="T4" fmla="*/ 607 w 607"/>
                <a:gd name="T5" fmla="*/ 125 h 177"/>
                <a:gd name="T6" fmla="*/ 607 w 607"/>
                <a:gd name="T7" fmla="*/ 177 h 177"/>
                <a:gd name="T8" fmla="*/ 0 w 607"/>
                <a:gd name="T9" fmla="*/ 177 h 177"/>
                <a:gd name="T10" fmla="*/ 0 w 607"/>
                <a:gd name="T11" fmla="*/ 0 h 177"/>
              </a:gdLst>
              <a:ahLst/>
              <a:cxnLst>
                <a:cxn ang="0">
                  <a:pos x="T0" y="T1"/>
                </a:cxn>
                <a:cxn ang="0">
                  <a:pos x="T2" y="T3"/>
                </a:cxn>
                <a:cxn ang="0">
                  <a:pos x="T4" y="T5"/>
                </a:cxn>
                <a:cxn ang="0">
                  <a:pos x="T6" y="T7"/>
                </a:cxn>
                <a:cxn ang="0">
                  <a:pos x="T8" y="T9"/>
                </a:cxn>
                <a:cxn ang="0">
                  <a:pos x="T10" y="T11"/>
                </a:cxn>
              </a:cxnLst>
              <a:rect l="0" t="0" r="r" b="b"/>
              <a:pathLst>
                <a:path w="607" h="177">
                  <a:moveTo>
                    <a:pt x="0" y="0"/>
                  </a:moveTo>
                  <a:cubicBezTo>
                    <a:pt x="98" y="0"/>
                    <a:pt x="483" y="0"/>
                    <a:pt x="483" y="0"/>
                  </a:cubicBezTo>
                  <a:cubicBezTo>
                    <a:pt x="551" y="0"/>
                    <a:pt x="607" y="56"/>
                    <a:pt x="607" y="125"/>
                  </a:cubicBezTo>
                  <a:cubicBezTo>
                    <a:pt x="607" y="177"/>
                    <a:pt x="607" y="177"/>
                    <a:pt x="607" y="177"/>
                  </a:cubicBezTo>
                  <a:cubicBezTo>
                    <a:pt x="0" y="177"/>
                    <a:pt x="0" y="177"/>
                    <a:pt x="0" y="177"/>
                  </a:cubicBezTo>
                  <a:lnTo>
                    <a:pt x="0" y="0"/>
                  </a:lnTo>
                  <a:close/>
                </a:path>
              </a:pathLst>
            </a:custGeom>
            <a:solidFill>
              <a:srgbClr val="F9F7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7" name="Freeform 775"/>
            <p:cNvSpPr>
              <a:spLocks/>
            </p:cNvSpPr>
            <p:nvPr/>
          </p:nvSpPr>
          <p:spPr bwMode="auto">
            <a:xfrm>
              <a:off x="4319" y="2559"/>
              <a:ext cx="1143" cy="301"/>
            </a:xfrm>
            <a:custGeom>
              <a:avLst/>
              <a:gdLst>
                <a:gd name="T0" fmla="*/ 0 w 464"/>
                <a:gd name="T1" fmla="*/ 0 h 122"/>
                <a:gd name="T2" fmla="*/ 369 w 464"/>
                <a:gd name="T3" fmla="*/ 0 h 122"/>
                <a:gd name="T4" fmla="*/ 464 w 464"/>
                <a:gd name="T5" fmla="*/ 96 h 122"/>
                <a:gd name="T6" fmla="*/ 464 w 464"/>
                <a:gd name="T7" fmla="*/ 122 h 122"/>
                <a:gd name="T8" fmla="*/ 0 w 464"/>
                <a:gd name="T9" fmla="*/ 122 h 122"/>
                <a:gd name="T10" fmla="*/ 0 w 464"/>
                <a:gd name="T11" fmla="*/ 0 h 122"/>
              </a:gdLst>
              <a:ahLst/>
              <a:cxnLst>
                <a:cxn ang="0">
                  <a:pos x="T0" y="T1"/>
                </a:cxn>
                <a:cxn ang="0">
                  <a:pos x="T2" y="T3"/>
                </a:cxn>
                <a:cxn ang="0">
                  <a:pos x="T4" y="T5"/>
                </a:cxn>
                <a:cxn ang="0">
                  <a:pos x="T6" y="T7"/>
                </a:cxn>
                <a:cxn ang="0">
                  <a:pos x="T8" y="T9"/>
                </a:cxn>
                <a:cxn ang="0">
                  <a:pos x="T10" y="T11"/>
                </a:cxn>
              </a:cxnLst>
              <a:rect l="0" t="0" r="r" b="b"/>
              <a:pathLst>
                <a:path w="464" h="122">
                  <a:moveTo>
                    <a:pt x="0" y="0"/>
                  </a:moveTo>
                  <a:cubicBezTo>
                    <a:pt x="75" y="0"/>
                    <a:pt x="369" y="0"/>
                    <a:pt x="369" y="0"/>
                  </a:cubicBezTo>
                  <a:cubicBezTo>
                    <a:pt x="421" y="0"/>
                    <a:pt x="464" y="43"/>
                    <a:pt x="464" y="96"/>
                  </a:cubicBezTo>
                  <a:cubicBezTo>
                    <a:pt x="464" y="122"/>
                    <a:pt x="464" y="122"/>
                    <a:pt x="464" y="122"/>
                  </a:cubicBezTo>
                  <a:cubicBezTo>
                    <a:pt x="0" y="122"/>
                    <a:pt x="0" y="122"/>
                    <a:pt x="0" y="122"/>
                  </a:cubicBez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8" name="Freeform 776"/>
            <p:cNvSpPr>
              <a:spLocks/>
            </p:cNvSpPr>
            <p:nvPr/>
          </p:nvSpPr>
          <p:spPr bwMode="auto">
            <a:xfrm>
              <a:off x="4033" y="2559"/>
              <a:ext cx="1188" cy="301"/>
            </a:xfrm>
            <a:custGeom>
              <a:avLst/>
              <a:gdLst>
                <a:gd name="T0" fmla="*/ 34 w 482"/>
                <a:gd name="T1" fmla="*/ 0 h 122"/>
                <a:gd name="T2" fmla="*/ 0 w 482"/>
                <a:gd name="T3" fmla="*/ 35 h 122"/>
                <a:gd name="T4" fmla="*/ 0 w 482"/>
                <a:gd name="T5" fmla="*/ 122 h 122"/>
                <a:gd name="T6" fmla="*/ 482 w 482"/>
                <a:gd name="T7" fmla="*/ 122 h 122"/>
                <a:gd name="T8" fmla="*/ 482 w 482"/>
                <a:gd name="T9" fmla="*/ 0 h 122"/>
                <a:gd name="T10" fmla="*/ 34 w 482"/>
                <a:gd name="T11" fmla="*/ 0 h 122"/>
              </a:gdLst>
              <a:ahLst/>
              <a:cxnLst>
                <a:cxn ang="0">
                  <a:pos x="T0" y="T1"/>
                </a:cxn>
                <a:cxn ang="0">
                  <a:pos x="T2" y="T3"/>
                </a:cxn>
                <a:cxn ang="0">
                  <a:pos x="T4" y="T5"/>
                </a:cxn>
                <a:cxn ang="0">
                  <a:pos x="T6" y="T7"/>
                </a:cxn>
                <a:cxn ang="0">
                  <a:pos x="T8" y="T9"/>
                </a:cxn>
                <a:cxn ang="0">
                  <a:pos x="T10" y="T11"/>
                </a:cxn>
              </a:cxnLst>
              <a:rect l="0" t="0" r="r" b="b"/>
              <a:pathLst>
                <a:path w="482" h="122">
                  <a:moveTo>
                    <a:pt x="34" y="0"/>
                  </a:moveTo>
                  <a:cubicBezTo>
                    <a:pt x="15" y="0"/>
                    <a:pt x="0" y="16"/>
                    <a:pt x="0" y="35"/>
                  </a:cubicBezTo>
                  <a:cubicBezTo>
                    <a:pt x="0" y="122"/>
                    <a:pt x="0" y="122"/>
                    <a:pt x="0" y="122"/>
                  </a:cubicBezTo>
                  <a:cubicBezTo>
                    <a:pt x="482" y="122"/>
                    <a:pt x="482" y="122"/>
                    <a:pt x="482" y="122"/>
                  </a:cubicBezTo>
                  <a:cubicBezTo>
                    <a:pt x="482" y="0"/>
                    <a:pt x="482" y="0"/>
                    <a:pt x="482" y="0"/>
                  </a:cubicBezTo>
                  <a:lnTo>
                    <a:pt x="3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9" name="Rectangle 777"/>
            <p:cNvSpPr>
              <a:spLocks noChangeArrowheads="1"/>
            </p:cNvSpPr>
            <p:nvPr/>
          </p:nvSpPr>
          <p:spPr bwMode="auto">
            <a:xfrm>
              <a:off x="4319" y="2552"/>
              <a:ext cx="52" cy="33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0" name="Rectangle 778"/>
            <p:cNvSpPr>
              <a:spLocks noChangeArrowheads="1"/>
            </p:cNvSpPr>
            <p:nvPr/>
          </p:nvSpPr>
          <p:spPr bwMode="auto">
            <a:xfrm>
              <a:off x="4908" y="2552"/>
              <a:ext cx="52" cy="33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1" name="Freeform 779"/>
            <p:cNvSpPr>
              <a:spLocks/>
            </p:cNvSpPr>
            <p:nvPr/>
          </p:nvSpPr>
          <p:spPr bwMode="auto">
            <a:xfrm>
              <a:off x="3748" y="2902"/>
              <a:ext cx="1825" cy="384"/>
            </a:xfrm>
            <a:custGeom>
              <a:avLst/>
              <a:gdLst>
                <a:gd name="T0" fmla="*/ 0 w 1825"/>
                <a:gd name="T1" fmla="*/ 39 h 384"/>
                <a:gd name="T2" fmla="*/ 0 w 1825"/>
                <a:gd name="T3" fmla="*/ 384 h 384"/>
                <a:gd name="T4" fmla="*/ 308 w 1825"/>
                <a:gd name="T5" fmla="*/ 384 h 384"/>
                <a:gd name="T6" fmla="*/ 1520 w 1825"/>
                <a:gd name="T7" fmla="*/ 384 h 384"/>
                <a:gd name="T8" fmla="*/ 1825 w 1825"/>
                <a:gd name="T9" fmla="*/ 384 h 384"/>
                <a:gd name="T10" fmla="*/ 1825 w 1825"/>
                <a:gd name="T11" fmla="*/ 39 h 384"/>
                <a:gd name="T12" fmla="*/ 1825 w 1825"/>
                <a:gd name="T13" fmla="*/ 0 h 384"/>
                <a:gd name="T14" fmla="*/ 0 w 1825"/>
                <a:gd name="T15" fmla="*/ 0 h 384"/>
                <a:gd name="T16" fmla="*/ 0 w 1825"/>
                <a:gd name="T17" fmla="*/ 3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5" h="384">
                  <a:moveTo>
                    <a:pt x="0" y="39"/>
                  </a:moveTo>
                  <a:lnTo>
                    <a:pt x="0" y="384"/>
                  </a:lnTo>
                  <a:lnTo>
                    <a:pt x="308" y="384"/>
                  </a:lnTo>
                  <a:lnTo>
                    <a:pt x="1520" y="384"/>
                  </a:lnTo>
                  <a:lnTo>
                    <a:pt x="1825" y="384"/>
                  </a:lnTo>
                  <a:lnTo>
                    <a:pt x="1825" y="39"/>
                  </a:lnTo>
                  <a:lnTo>
                    <a:pt x="1825" y="0"/>
                  </a:lnTo>
                  <a:lnTo>
                    <a:pt x="0" y="0"/>
                  </a:lnTo>
                  <a:lnTo>
                    <a:pt x="0" y="39"/>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2" name="Freeform 780"/>
            <p:cNvSpPr>
              <a:spLocks/>
            </p:cNvSpPr>
            <p:nvPr/>
          </p:nvSpPr>
          <p:spPr bwMode="auto">
            <a:xfrm>
              <a:off x="3748" y="2894"/>
              <a:ext cx="1842" cy="301"/>
            </a:xfrm>
            <a:custGeom>
              <a:avLst/>
              <a:gdLst>
                <a:gd name="T0" fmla="*/ 741 w 748"/>
                <a:gd name="T1" fmla="*/ 0 h 122"/>
                <a:gd name="T2" fmla="*/ 0 w 748"/>
                <a:gd name="T3" fmla="*/ 0 h 122"/>
                <a:gd name="T4" fmla="*/ 0 w 748"/>
                <a:gd name="T5" fmla="*/ 17 h 122"/>
                <a:gd name="T6" fmla="*/ 626 w 748"/>
                <a:gd name="T7" fmla="*/ 17 h 122"/>
                <a:gd name="T8" fmla="*/ 741 w 748"/>
                <a:gd name="T9" fmla="*/ 122 h 122"/>
                <a:gd name="T10" fmla="*/ 741 w 748"/>
                <a:gd name="T11" fmla="*/ 0 h 122"/>
              </a:gdLst>
              <a:ahLst/>
              <a:cxnLst>
                <a:cxn ang="0">
                  <a:pos x="T0" y="T1"/>
                </a:cxn>
                <a:cxn ang="0">
                  <a:pos x="T2" y="T3"/>
                </a:cxn>
                <a:cxn ang="0">
                  <a:pos x="T4" y="T5"/>
                </a:cxn>
                <a:cxn ang="0">
                  <a:pos x="T6" y="T7"/>
                </a:cxn>
                <a:cxn ang="0">
                  <a:pos x="T8" y="T9"/>
                </a:cxn>
                <a:cxn ang="0">
                  <a:pos x="T10" y="T11"/>
                </a:cxn>
              </a:cxnLst>
              <a:rect l="0" t="0" r="r" b="b"/>
              <a:pathLst>
                <a:path w="748" h="122">
                  <a:moveTo>
                    <a:pt x="741" y="0"/>
                  </a:moveTo>
                  <a:cubicBezTo>
                    <a:pt x="0" y="0"/>
                    <a:pt x="0" y="0"/>
                    <a:pt x="0" y="0"/>
                  </a:cubicBezTo>
                  <a:cubicBezTo>
                    <a:pt x="0" y="17"/>
                    <a:pt x="0" y="17"/>
                    <a:pt x="0" y="17"/>
                  </a:cubicBezTo>
                  <a:cubicBezTo>
                    <a:pt x="0" y="17"/>
                    <a:pt x="504" y="17"/>
                    <a:pt x="626" y="17"/>
                  </a:cubicBezTo>
                  <a:cubicBezTo>
                    <a:pt x="748" y="17"/>
                    <a:pt x="741" y="122"/>
                    <a:pt x="741" y="122"/>
                  </a:cubicBezTo>
                  <a:lnTo>
                    <a:pt x="741" y="0"/>
                  </a:lnTo>
                  <a:close/>
                </a:path>
              </a:pathLst>
            </a:custGeom>
            <a:solidFill>
              <a:srgbClr val="F9F7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3" name="Freeform 781"/>
            <p:cNvSpPr>
              <a:spLocks/>
            </p:cNvSpPr>
            <p:nvPr/>
          </p:nvSpPr>
          <p:spPr bwMode="auto">
            <a:xfrm>
              <a:off x="3905" y="3153"/>
              <a:ext cx="397" cy="133"/>
            </a:xfrm>
            <a:custGeom>
              <a:avLst/>
              <a:gdLst>
                <a:gd name="T0" fmla="*/ 133 w 161"/>
                <a:gd name="T1" fmla="*/ 0 h 54"/>
                <a:gd name="T2" fmla="*/ 28 w 161"/>
                <a:gd name="T3" fmla="*/ 0 h 54"/>
                <a:gd name="T4" fmla="*/ 0 w 161"/>
                <a:gd name="T5" fmla="*/ 28 h 54"/>
                <a:gd name="T6" fmla="*/ 0 w 161"/>
                <a:gd name="T7" fmla="*/ 54 h 54"/>
                <a:gd name="T8" fmla="*/ 161 w 161"/>
                <a:gd name="T9" fmla="*/ 54 h 54"/>
                <a:gd name="T10" fmla="*/ 161 w 161"/>
                <a:gd name="T11" fmla="*/ 28 h 54"/>
                <a:gd name="T12" fmla="*/ 133 w 161"/>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61" h="54">
                  <a:moveTo>
                    <a:pt x="133" y="0"/>
                  </a:moveTo>
                  <a:cubicBezTo>
                    <a:pt x="28" y="0"/>
                    <a:pt x="28" y="0"/>
                    <a:pt x="28" y="0"/>
                  </a:cubicBezTo>
                  <a:cubicBezTo>
                    <a:pt x="13" y="0"/>
                    <a:pt x="0" y="13"/>
                    <a:pt x="0" y="28"/>
                  </a:cubicBezTo>
                  <a:cubicBezTo>
                    <a:pt x="0" y="54"/>
                    <a:pt x="0" y="54"/>
                    <a:pt x="0" y="54"/>
                  </a:cubicBezTo>
                  <a:cubicBezTo>
                    <a:pt x="161" y="54"/>
                    <a:pt x="161" y="54"/>
                    <a:pt x="161" y="54"/>
                  </a:cubicBezTo>
                  <a:cubicBezTo>
                    <a:pt x="161" y="28"/>
                    <a:pt x="161" y="28"/>
                    <a:pt x="161" y="28"/>
                  </a:cubicBezTo>
                  <a:cubicBezTo>
                    <a:pt x="161" y="13"/>
                    <a:pt x="149" y="0"/>
                    <a:pt x="133" y="0"/>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4" name="Oval 782"/>
            <p:cNvSpPr>
              <a:spLocks noChangeArrowheads="1"/>
            </p:cNvSpPr>
            <p:nvPr/>
          </p:nvSpPr>
          <p:spPr bwMode="auto">
            <a:xfrm>
              <a:off x="3957" y="3124"/>
              <a:ext cx="293" cy="29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5" name="Oval 783"/>
            <p:cNvSpPr>
              <a:spLocks noChangeArrowheads="1"/>
            </p:cNvSpPr>
            <p:nvPr/>
          </p:nvSpPr>
          <p:spPr bwMode="auto">
            <a:xfrm>
              <a:off x="4029" y="3195"/>
              <a:ext cx="150" cy="1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6" name="Freeform 784"/>
            <p:cNvSpPr>
              <a:spLocks/>
            </p:cNvSpPr>
            <p:nvPr/>
          </p:nvSpPr>
          <p:spPr bwMode="auto">
            <a:xfrm>
              <a:off x="4925" y="3153"/>
              <a:ext cx="397" cy="133"/>
            </a:xfrm>
            <a:custGeom>
              <a:avLst/>
              <a:gdLst>
                <a:gd name="T0" fmla="*/ 134 w 161"/>
                <a:gd name="T1" fmla="*/ 0 h 54"/>
                <a:gd name="T2" fmla="*/ 28 w 161"/>
                <a:gd name="T3" fmla="*/ 0 h 54"/>
                <a:gd name="T4" fmla="*/ 0 w 161"/>
                <a:gd name="T5" fmla="*/ 28 h 54"/>
                <a:gd name="T6" fmla="*/ 0 w 161"/>
                <a:gd name="T7" fmla="*/ 54 h 54"/>
                <a:gd name="T8" fmla="*/ 161 w 161"/>
                <a:gd name="T9" fmla="*/ 54 h 54"/>
                <a:gd name="T10" fmla="*/ 161 w 161"/>
                <a:gd name="T11" fmla="*/ 28 h 54"/>
                <a:gd name="T12" fmla="*/ 134 w 161"/>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61" h="54">
                  <a:moveTo>
                    <a:pt x="134" y="0"/>
                  </a:moveTo>
                  <a:cubicBezTo>
                    <a:pt x="28" y="0"/>
                    <a:pt x="28" y="0"/>
                    <a:pt x="28" y="0"/>
                  </a:cubicBezTo>
                  <a:cubicBezTo>
                    <a:pt x="13" y="0"/>
                    <a:pt x="0" y="13"/>
                    <a:pt x="0" y="28"/>
                  </a:cubicBezTo>
                  <a:cubicBezTo>
                    <a:pt x="0" y="54"/>
                    <a:pt x="0" y="54"/>
                    <a:pt x="0" y="54"/>
                  </a:cubicBezTo>
                  <a:cubicBezTo>
                    <a:pt x="161" y="54"/>
                    <a:pt x="161" y="54"/>
                    <a:pt x="161" y="54"/>
                  </a:cubicBezTo>
                  <a:cubicBezTo>
                    <a:pt x="161" y="28"/>
                    <a:pt x="161" y="28"/>
                    <a:pt x="161" y="28"/>
                  </a:cubicBezTo>
                  <a:cubicBezTo>
                    <a:pt x="161" y="13"/>
                    <a:pt x="149" y="0"/>
                    <a:pt x="134" y="0"/>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7" name="Oval 785"/>
            <p:cNvSpPr>
              <a:spLocks noChangeArrowheads="1"/>
            </p:cNvSpPr>
            <p:nvPr/>
          </p:nvSpPr>
          <p:spPr bwMode="auto">
            <a:xfrm>
              <a:off x="4977" y="3124"/>
              <a:ext cx="296" cy="29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8" name="Oval 786"/>
            <p:cNvSpPr>
              <a:spLocks noChangeArrowheads="1"/>
            </p:cNvSpPr>
            <p:nvPr/>
          </p:nvSpPr>
          <p:spPr bwMode="auto">
            <a:xfrm>
              <a:off x="5048" y="3195"/>
              <a:ext cx="153" cy="1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9" name="Freeform 787"/>
            <p:cNvSpPr>
              <a:spLocks/>
            </p:cNvSpPr>
            <p:nvPr/>
          </p:nvSpPr>
          <p:spPr bwMode="auto">
            <a:xfrm>
              <a:off x="5408" y="3195"/>
              <a:ext cx="234" cy="91"/>
            </a:xfrm>
            <a:custGeom>
              <a:avLst/>
              <a:gdLst>
                <a:gd name="T0" fmla="*/ 95 w 95"/>
                <a:gd name="T1" fmla="*/ 18 h 37"/>
                <a:gd name="T2" fmla="*/ 76 w 95"/>
                <a:gd name="T3" fmla="*/ 0 h 37"/>
                <a:gd name="T4" fmla="*/ 19 w 95"/>
                <a:gd name="T5" fmla="*/ 0 h 37"/>
                <a:gd name="T6" fmla="*/ 0 w 95"/>
                <a:gd name="T7" fmla="*/ 18 h 37"/>
                <a:gd name="T8" fmla="*/ 0 w 95"/>
                <a:gd name="T9" fmla="*/ 18 h 37"/>
                <a:gd name="T10" fmla="*/ 19 w 95"/>
                <a:gd name="T11" fmla="*/ 37 h 37"/>
                <a:gd name="T12" fmla="*/ 76 w 95"/>
                <a:gd name="T13" fmla="*/ 37 h 37"/>
                <a:gd name="T14" fmla="*/ 95 w 95"/>
                <a:gd name="T15" fmla="*/ 18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37">
                  <a:moveTo>
                    <a:pt x="95" y="18"/>
                  </a:moveTo>
                  <a:cubicBezTo>
                    <a:pt x="95" y="8"/>
                    <a:pt x="86" y="0"/>
                    <a:pt x="76" y="0"/>
                  </a:cubicBezTo>
                  <a:cubicBezTo>
                    <a:pt x="19" y="0"/>
                    <a:pt x="19" y="0"/>
                    <a:pt x="19" y="0"/>
                  </a:cubicBezTo>
                  <a:cubicBezTo>
                    <a:pt x="8" y="0"/>
                    <a:pt x="0" y="8"/>
                    <a:pt x="0" y="18"/>
                  </a:cubicBezTo>
                  <a:cubicBezTo>
                    <a:pt x="0" y="18"/>
                    <a:pt x="0" y="18"/>
                    <a:pt x="0" y="18"/>
                  </a:cubicBezTo>
                  <a:cubicBezTo>
                    <a:pt x="0" y="29"/>
                    <a:pt x="8" y="37"/>
                    <a:pt x="19" y="37"/>
                  </a:cubicBezTo>
                  <a:cubicBezTo>
                    <a:pt x="76" y="37"/>
                    <a:pt x="76" y="37"/>
                    <a:pt x="76" y="37"/>
                  </a:cubicBezTo>
                  <a:cubicBezTo>
                    <a:pt x="86" y="37"/>
                    <a:pt x="95" y="29"/>
                    <a:pt x="95" y="18"/>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0" name="Freeform 788"/>
            <p:cNvSpPr>
              <a:spLocks/>
            </p:cNvSpPr>
            <p:nvPr/>
          </p:nvSpPr>
          <p:spPr bwMode="auto">
            <a:xfrm>
              <a:off x="3698" y="3195"/>
              <a:ext cx="207" cy="91"/>
            </a:xfrm>
            <a:custGeom>
              <a:avLst/>
              <a:gdLst>
                <a:gd name="T0" fmla="*/ 84 w 84"/>
                <a:gd name="T1" fmla="*/ 0 h 37"/>
                <a:gd name="T2" fmla="*/ 19 w 84"/>
                <a:gd name="T3" fmla="*/ 0 h 37"/>
                <a:gd name="T4" fmla="*/ 0 w 84"/>
                <a:gd name="T5" fmla="*/ 18 h 37"/>
                <a:gd name="T6" fmla="*/ 19 w 84"/>
                <a:gd name="T7" fmla="*/ 37 h 37"/>
                <a:gd name="T8" fmla="*/ 84 w 84"/>
                <a:gd name="T9" fmla="*/ 37 h 37"/>
                <a:gd name="T10" fmla="*/ 84 w 84"/>
                <a:gd name="T11" fmla="*/ 0 h 37"/>
              </a:gdLst>
              <a:ahLst/>
              <a:cxnLst>
                <a:cxn ang="0">
                  <a:pos x="T0" y="T1"/>
                </a:cxn>
                <a:cxn ang="0">
                  <a:pos x="T2" y="T3"/>
                </a:cxn>
                <a:cxn ang="0">
                  <a:pos x="T4" y="T5"/>
                </a:cxn>
                <a:cxn ang="0">
                  <a:pos x="T6" y="T7"/>
                </a:cxn>
                <a:cxn ang="0">
                  <a:pos x="T8" y="T9"/>
                </a:cxn>
                <a:cxn ang="0">
                  <a:pos x="T10" y="T11"/>
                </a:cxn>
              </a:cxnLst>
              <a:rect l="0" t="0" r="r" b="b"/>
              <a:pathLst>
                <a:path w="84" h="37">
                  <a:moveTo>
                    <a:pt x="84" y="0"/>
                  </a:moveTo>
                  <a:cubicBezTo>
                    <a:pt x="19" y="0"/>
                    <a:pt x="19" y="0"/>
                    <a:pt x="19" y="0"/>
                  </a:cubicBezTo>
                  <a:cubicBezTo>
                    <a:pt x="8" y="0"/>
                    <a:pt x="0" y="8"/>
                    <a:pt x="0" y="18"/>
                  </a:cubicBezTo>
                  <a:cubicBezTo>
                    <a:pt x="0" y="29"/>
                    <a:pt x="8" y="37"/>
                    <a:pt x="19" y="37"/>
                  </a:cubicBezTo>
                  <a:cubicBezTo>
                    <a:pt x="84" y="37"/>
                    <a:pt x="84" y="37"/>
                    <a:pt x="84" y="37"/>
                  </a:cubicBezTo>
                  <a:lnTo>
                    <a:pt x="84"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1" name="Freeform 789"/>
            <p:cNvSpPr>
              <a:spLocks/>
            </p:cNvSpPr>
            <p:nvPr/>
          </p:nvSpPr>
          <p:spPr bwMode="auto">
            <a:xfrm>
              <a:off x="5521" y="2872"/>
              <a:ext cx="52" cy="104"/>
            </a:xfrm>
            <a:custGeom>
              <a:avLst/>
              <a:gdLst>
                <a:gd name="T0" fmla="*/ 21 w 21"/>
                <a:gd name="T1" fmla="*/ 0 h 42"/>
                <a:gd name="T2" fmla="*/ 21 w 21"/>
                <a:gd name="T3" fmla="*/ 0 h 42"/>
                <a:gd name="T4" fmla="*/ 0 w 21"/>
                <a:gd name="T5" fmla="*/ 21 h 42"/>
                <a:gd name="T6" fmla="*/ 21 w 21"/>
                <a:gd name="T7" fmla="*/ 42 h 42"/>
                <a:gd name="T8" fmla="*/ 21 w 21"/>
                <a:gd name="T9" fmla="*/ 42 h 42"/>
                <a:gd name="T10" fmla="*/ 21 w 21"/>
                <a:gd name="T11" fmla="*/ 0 h 42"/>
              </a:gdLst>
              <a:ahLst/>
              <a:cxnLst>
                <a:cxn ang="0">
                  <a:pos x="T0" y="T1"/>
                </a:cxn>
                <a:cxn ang="0">
                  <a:pos x="T2" y="T3"/>
                </a:cxn>
                <a:cxn ang="0">
                  <a:pos x="T4" y="T5"/>
                </a:cxn>
                <a:cxn ang="0">
                  <a:pos x="T6" y="T7"/>
                </a:cxn>
                <a:cxn ang="0">
                  <a:pos x="T8" y="T9"/>
                </a:cxn>
                <a:cxn ang="0">
                  <a:pos x="T10" y="T11"/>
                </a:cxn>
              </a:cxnLst>
              <a:rect l="0" t="0" r="r" b="b"/>
              <a:pathLst>
                <a:path w="21" h="42">
                  <a:moveTo>
                    <a:pt x="21" y="0"/>
                  </a:moveTo>
                  <a:cubicBezTo>
                    <a:pt x="21" y="0"/>
                    <a:pt x="21" y="0"/>
                    <a:pt x="21" y="0"/>
                  </a:cubicBezTo>
                  <a:cubicBezTo>
                    <a:pt x="10" y="0"/>
                    <a:pt x="0" y="9"/>
                    <a:pt x="0" y="21"/>
                  </a:cubicBezTo>
                  <a:cubicBezTo>
                    <a:pt x="0" y="32"/>
                    <a:pt x="10" y="42"/>
                    <a:pt x="21" y="42"/>
                  </a:cubicBezTo>
                  <a:cubicBezTo>
                    <a:pt x="21" y="42"/>
                    <a:pt x="21" y="42"/>
                    <a:pt x="21" y="42"/>
                  </a:cubicBezTo>
                  <a:lnTo>
                    <a:pt x="21"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2" name="Oval 790"/>
            <p:cNvSpPr>
              <a:spLocks noChangeArrowheads="1"/>
            </p:cNvSpPr>
            <p:nvPr/>
          </p:nvSpPr>
          <p:spPr bwMode="auto">
            <a:xfrm>
              <a:off x="311" y="3730"/>
              <a:ext cx="712" cy="199"/>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3" name="Oval 791"/>
            <p:cNvSpPr>
              <a:spLocks noChangeArrowheads="1"/>
            </p:cNvSpPr>
            <p:nvPr/>
          </p:nvSpPr>
          <p:spPr bwMode="auto">
            <a:xfrm>
              <a:off x="604" y="3814"/>
              <a:ext cx="123" cy="34"/>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4" name="Freeform 792"/>
            <p:cNvSpPr>
              <a:spLocks/>
            </p:cNvSpPr>
            <p:nvPr/>
          </p:nvSpPr>
          <p:spPr bwMode="auto">
            <a:xfrm>
              <a:off x="6337" y="3099"/>
              <a:ext cx="485" cy="94"/>
            </a:xfrm>
            <a:custGeom>
              <a:avLst/>
              <a:gdLst>
                <a:gd name="T0" fmla="*/ 197 w 197"/>
                <a:gd name="T1" fmla="*/ 0 h 38"/>
                <a:gd name="T2" fmla="*/ 178 w 197"/>
                <a:gd name="T3" fmla="*/ 0 h 38"/>
                <a:gd name="T4" fmla="*/ 178 w 197"/>
                <a:gd name="T5" fmla="*/ 15 h 38"/>
                <a:gd name="T6" fmla="*/ 170 w 197"/>
                <a:gd name="T7" fmla="*/ 23 h 38"/>
                <a:gd name="T8" fmla="*/ 163 w 197"/>
                <a:gd name="T9" fmla="*/ 15 h 38"/>
                <a:gd name="T10" fmla="*/ 163 w 197"/>
                <a:gd name="T11" fmla="*/ 0 h 38"/>
                <a:gd name="T12" fmla="*/ 154 w 197"/>
                <a:gd name="T13" fmla="*/ 0 h 38"/>
                <a:gd name="T14" fmla="*/ 154 w 197"/>
                <a:gd name="T15" fmla="*/ 15 h 38"/>
                <a:gd name="T16" fmla="*/ 146 w 197"/>
                <a:gd name="T17" fmla="*/ 23 h 38"/>
                <a:gd name="T18" fmla="*/ 139 w 197"/>
                <a:gd name="T19" fmla="*/ 15 h 38"/>
                <a:gd name="T20" fmla="*/ 139 w 197"/>
                <a:gd name="T21" fmla="*/ 0 h 38"/>
                <a:gd name="T22" fmla="*/ 130 w 197"/>
                <a:gd name="T23" fmla="*/ 0 h 38"/>
                <a:gd name="T24" fmla="*/ 130 w 197"/>
                <a:gd name="T25" fmla="*/ 15 h 38"/>
                <a:gd name="T26" fmla="*/ 122 w 197"/>
                <a:gd name="T27" fmla="*/ 23 h 38"/>
                <a:gd name="T28" fmla="*/ 115 w 197"/>
                <a:gd name="T29" fmla="*/ 15 h 38"/>
                <a:gd name="T30" fmla="*/ 115 w 197"/>
                <a:gd name="T31" fmla="*/ 0 h 38"/>
                <a:gd name="T32" fmla="*/ 106 w 197"/>
                <a:gd name="T33" fmla="*/ 0 h 38"/>
                <a:gd name="T34" fmla="*/ 106 w 197"/>
                <a:gd name="T35" fmla="*/ 15 h 38"/>
                <a:gd name="T36" fmla="*/ 98 w 197"/>
                <a:gd name="T37" fmla="*/ 23 h 38"/>
                <a:gd name="T38" fmla="*/ 91 w 197"/>
                <a:gd name="T39" fmla="*/ 15 h 38"/>
                <a:gd name="T40" fmla="*/ 91 w 197"/>
                <a:gd name="T41" fmla="*/ 0 h 38"/>
                <a:gd name="T42" fmla="*/ 82 w 197"/>
                <a:gd name="T43" fmla="*/ 0 h 38"/>
                <a:gd name="T44" fmla="*/ 82 w 197"/>
                <a:gd name="T45" fmla="*/ 15 h 38"/>
                <a:gd name="T46" fmla="*/ 74 w 197"/>
                <a:gd name="T47" fmla="*/ 23 h 38"/>
                <a:gd name="T48" fmla="*/ 67 w 197"/>
                <a:gd name="T49" fmla="*/ 15 h 38"/>
                <a:gd name="T50" fmla="*/ 67 w 197"/>
                <a:gd name="T51" fmla="*/ 0 h 38"/>
                <a:gd name="T52" fmla="*/ 58 w 197"/>
                <a:gd name="T53" fmla="*/ 0 h 38"/>
                <a:gd name="T54" fmla="*/ 58 w 197"/>
                <a:gd name="T55" fmla="*/ 15 h 38"/>
                <a:gd name="T56" fmla="*/ 50 w 197"/>
                <a:gd name="T57" fmla="*/ 23 h 38"/>
                <a:gd name="T58" fmla="*/ 43 w 197"/>
                <a:gd name="T59" fmla="*/ 15 h 38"/>
                <a:gd name="T60" fmla="*/ 43 w 197"/>
                <a:gd name="T61" fmla="*/ 0 h 38"/>
                <a:gd name="T62" fmla="*/ 34 w 197"/>
                <a:gd name="T63" fmla="*/ 0 h 38"/>
                <a:gd name="T64" fmla="*/ 34 w 197"/>
                <a:gd name="T65" fmla="*/ 15 h 38"/>
                <a:gd name="T66" fmla="*/ 26 w 197"/>
                <a:gd name="T67" fmla="*/ 23 h 38"/>
                <a:gd name="T68" fmla="*/ 19 w 197"/>
                <a:gd name="T69" fmla="*/ 15 h 38"/>
                <a:gd name="T70" fmla="*/ 19 w 197"/>
                <a:gd name="T71" fmla="*/ 0 h 38"/>
                <a:gd name="T72" fmla="*/ 0 w 197"/>
                <a:gd name="T73" fmla="*/ 0 h 38"/>
                <a:gd name="T74" fmla="*/ 0 w 197"/>
                <a:gd name="T75" fmla="*/ 1 h 38"/>
                <a:gd name="T76" fmla="*/ 36 w 197"/>
                <a:gd name="T77" fmla="*/ 38 h 38"/>
                <a:gd name="T78" fmla="*/ 161 w 197"/>
                <a:gd name="T79" fmla="*/ 38 h 38"/>
                <a:gd name="T80" fmla="*/ 197 w 197"/>
                <a:gd name="T81" fmla="*/ 1 h 38"/>
                <a:gd name="T82" fmla="*/ 197 w 197"/>
                <a:gd name="T8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7" h="38">
                  <a:moveTo>
                    <a:pt x="197" y="0"/>
                  </a:moveTo>
                  <a:cubicBezTo>
                    <a:pt x="178" y="0"/>
                    <a:pt x="178" y="0"/>
                    <a:pt x="178" y="0"/>
                  </a:cubicBezTo>
                  <a:cubicBezTo>
                    <a:pt x="178" y="15"/>
                    <a:pt x="178" y="15"/>
                    <a:pt x="178" y="15"/>
                  </a:cubicBezTo>
                  <a:cubicBezTo>
                    <a:pt x="178" y="19"/>
                    <a:pt x="174" y="23"/>
                    <a:pt x="170" y="23"/>
                  </a:cubicBezTo>
                  <a:cubicBezTo>
                    <a:pt x="166" y="23"/>
                    <a:pt x="163" y="19"/>
                    <a:pt x="163" y="15"/>
                  </a:cubicBezTo>
                  <a:cubicBezTo>
                    <a:pt x="163" y="0"/>
                    <a:pt x="163" y="0"/>
                    <a:pt x="163" y="0"/>
                  </a:cubicBezTo>
                  <a:cubicBezTo>
                    <a:pt x="154" y="0"/>
                    <a:pt x="154" y="0"/>
                    <a:pt x="154" y="0"/>
                  </a:cubicBezTo>
                  <a:cubicBezTo>
                    <a:pt x="154" y="15"/>
                    <a:pt x="154" y="15"/>
                    <a:pt x="154" y="15"/>
                  </a:cubicBezTo>
                  <a:cubicBezTo>
                    <a:pt x="154" y="19"/>
                    <a:pt x="150" y="23"/>
                    <a:pt x="146" y="23"/>
                  </a:cubicBezTo>
                  <a:cubicBezTo>
                    <a:pt x="142" y="23"/>
                    <a:pt x="139" y="19"/>
                    <a:pt x="139" y="15"/>
                  </a:cubicBezTo>
                  <a:cubicBezTo>
                    <a:pt x="139" y="0"/>
                    <a:pt x="139" y="0"/>
                    <a:pt x="139" y="0"/>
                  </a:cubicBezTo>
                  <a:cubicBezTo>
                    <a:pt x="130" y="0"/>
                    <a:pt x="130" y="0"/>
                    <a:pt x="130" y="0"/>
                  </a:cubicBezTo>
                  <a:cubicBezTo>
                    <a:pt x="130" y="15"/>
                    <a:pt x="130" y="15"/>
                    <a:pt x="130" y="15"/>
                  </a:cubicBezTo>
                  <a:cubicBezTo>
                    <a:pt x="130" y="19"/>
                    <a:pt x="126" y="23"/>
                    <a:pt x="122" y="23"/>
                  </a:cubicBezTo>
                  <a:cubicBezTo>
                    <a:pt x="118" y="23"/>
                    <a:pt x="115" y="19"/>
                    <a:pt x="115" y="15"/>
                  </a:cubicBezTo>
                  <a:cubicBezTo>
                    <a:pt x="115" y="0"/>
                    <a:pt x="115" y="0"/>
                    <a:pt x="115" y="0"/>
                  </a:cubicBezTo>
                  <a:cubicBezTo>
                    <a:pt x="106" y="0"/>
                    <a:pt x="106" y="0"/>
                    <a:pt x="106" y="0"/>
                  </a:cubicBezTo>
                  <a:cubicBezTo>
                    <a:pt x="106" y="15"/>
                    <a:pt x="106" y="15"/>
                    <a:pt x="106" y="15"/>
                  </a:cubicBezTo>
                  <a:cubicBezTo>
                    <a:pt x="106" y="19"/>
                    <a:pt x="102" y="23"/>
                    <a:pt x="98" y="23"/>
                  </a:cubicBezTo>
                  <a:cubicBezTo>
                    <a:pt x="94" y="23"/>
                    <a:pt x="91" y="19"/>
                    <a:pt x="91" y="15"/>
                  </a:cubicBezTo>
                  <a:cubicBezTo>
                    <a:pt x="91" y="0"/>
                    <a:pt x="91" y="0"/>
                    <a:pt x="91" y="0"/>
                  </a:cubicBezTo>
                  <a:cubicBezTo>
                    <a:pt x="82" y="0"/>
                    <a:pt x="82" y="0"/>
                    <a:pt x="82" y="0"/>
                  </a:cubicBezTo>
                  <a:cubicBezTo>
                    <a:pt x="82" y="15"/>
                    <a:pt x="82" y="15"/>
                    <a:pt x="82" y="15"/>
                  </a:cubicBezTo>
                  <a:cubicBezTo>
                    <a:pt x="82" y="19"/>
                    <a:pt x="78" y="23"/>
                    <a:pt x="74" y="23"/>
                  </a:cubicBezTo>
                  <a:cubicBezTo>
                    <a:pt x="70" y="23"/>
                    <a:pt x="67" y="19"/>
                    <a:pt x="67" y="15"/>
                  </a:cubicBezTo>
                  <a:cubicBezTo>
                    <a:pt x="67" y="0"/>
                    <a:pt x="67" y="0"/>
                    <a:pt x="67" y="0"/>
                  </a:cubicBezTo>
                  <a:cubicBezTo>
                    <a:pt x="58" y="0"/>
                    <a:pt x="58" y="0"/>
                    <a:pt x="58" y="0"/>
                  </a:cubicBezTo>
                  <a:cubicBezTo>
                    <a:pt x="58" y="15"/>
                    <a:pt x="58" y="15"/>
                    <a:pt x="58" y="15"/>
                  </a:cubicBezTo>
                  <a:cubicBezTo>
                    <a:pt x="58" y="19"/>
                    <a:pt x="54" y="23"/>
                    <a:pt x="50" y="23"/>
                  </a:cubicBezTo>
                  <a:cubicBezTo>
                    <a:pt x="46" y="23"/>
                    <a:pt x="43" y="19"/>
                    <a:pt x="43" y="15"/>
                  </a:cubicBezTo>
                  <a:cubicBezTo>
                    <a:pt x="43" y="0"/>
                    <a:pt x="43" y="0"/>
                    <a:pt x="43" y="0"/>
                  </a:cubicBezTo>
                  <a:cubicBezTo>
                    <a:pt x="34" y="0"/>
                    <a:pt x="34" y="0"/>
                    <a:pt x="34" y="0"/>
                  </a:cubicBezTo>
                  <a:cubicBezTo>
                    <a:pt x="34" y="15"/>
                    <a:pt x="34" y="15"/>
                    <a:pt x="34" y="15"/>
                  </a:cubicBezTo>
                  <a:cubicBezTo>
                    <a:pt x="34" y="19"/>
                    <a:pt x="30" y="23"/>
                    <a:pt x="26" y="23"/>
                  </a:cubicBezTo>
                  <a:cubicBezTo>
                    <a:pt x="22" y="23"/>
                    <a:pt x="19" y="19"/>
                    <a:pt x="19" y="15"/>
                  </a:cubicBezTo>
                  <a:cubicBezTo>
                    <a:pt x="19" y="0"/>
                    <a:pt x="19" y="0"/>
                    <a:pt x="19" y="0"/>
                  </a:cubicBezTo>
                  <a:cubicBezTo>
                    <a:pt x="0" y="0"/>
                    <a:pt x="0" y="0"/>
                    <a:pt x="0" y="0"/>
                  </a:cubicBezTo>
                  <a:cubicBezTo>
                    <a:pt x="0" y="0"/>
                    <a:pt x="0" y="1"/>
                    <a:pt x="0" y="1"/>
                  </a:cubicBezTo>
                  <a:cubicBezTo>
                    <a:pt x="0" y="21"/>
                    <a:pt x="16" y="38"/>
                    <a:pt x="36" y="38"/>
                  </a:cubicBezTo>
                  <a:cubicBezTo>
                    <a:pt x="161" y="38"/>
                    <a:pt x="161" y="38"/>
                    <a:pt x="161" y="38"/>
                  </a:cubicBezTo>
                  <a:cubicBezTo>
                    <a:pt x="181" y="38"/>
                    <a:pt x="197" y="21"/>
                    <a:pt x="197" y="1"/>
                  </a:cubicBezTo>
                  <a:cubicBezTo>
                    <a:pt x="197" y="1"/>
                    <a:pt x="197" y="0"/>
                    <a:pt x="197"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5" name="Freeform 793"/>
            <p:cNvSpPr>
              <a:spLocks/>
            </p:cNvSpPr>
            <p:nvPr/>
          </p:nvSpPr>
          <p:spPr bwMode="auto">
            <a:xfrm>
              <a:off x="2986" y="3099"/>
              <a:ext cx="486" cy="94"/>
            </a:xfrm>
            <a:custGeom>
              <a:avLst/>
              <a:gdLst>
                <a:gd name="T0" fmla="*/ 197 w 197"/>
                <a:gd name="T1" fmla="*/ 0 h 38"/>
                <a:gd name="T2" fmla="*/ 178 w 197"/>
                <a:gd name="T3" fmla="*/ 0 h 38"/>
                <a:gd name="T4" fmla="*/ 178 w 197"/>
                <a:gd name="T5" fmla="*/ 15 h 38"/>
                <a:gd name="T6" fmla="*/ 170 w 197"/>
                <a:gd name="T7" fmla="*/ 23 h 38"/>
                <a:gd name="T8" fmla="*/ 163 w 197"/>
                <a:gd name="T9" fmla="*/ 15 h 38"/>
                <a:gd name="T10" fmla="*/ 163 w 197"/>
                <a:gd name="T11" fmla="*/ 0 h 38"/>
                <a:gd name="T12" fmla="*/ 154 w 197"/>
                <a:gd name="T13" fmla="*/ 0 h 38"/>
                <a:gd name="T14" fmla="*/ 154 w 197"/>
                <a:gd name="T15" fmla="*/ 15 h 38"/>
                <a:gd name="T16" fmla="*/ 146 w 197"/>
                <a:gd name="T17" fmla="*/ 23 h 38"/>
                <a:gd name="T18" fmla="*/ 139 w 197"/>
                <a:gd name="T19" fmla="*/ 15 h 38"/>
                <a:gd name="T20" fmla="*/ 139 w 197"/>
                <a:gd name="T21" fmla="*/ 0 h 38"/>
                <a:gd name="T22" fmla="*/ 130 w 197"/>
                <a:gd name="T23" fmla="*/ 0 h 38"/>
                <a:gd name="T24" fmla="*/ 130 w 197"/>
                <a:gd name="T25" fmla="*/ 15 h 38"/>
                <a:gd name="T26" fmla="*/ 122 w 197"/>
                <a:gd name="T27" fmla="*/ 23 h 38"/>
                <a:gd name="T28" fmla="*/ 115 w 197"/>
                <a:gd name="T29" fmla="*/ 15 h 38"/>
                <a:gd name="T30" fmla="*/ 115 w 197"/>
                <a:gd name="T31" fmla="*/ 0 h 38"/>
                <a:gd name="T32" fmla="*/ 106 w 197"/>
                <a:gd name="T33" fmla="*/ 0 h 38"/>
                <a:gd name="T34" fmla="*/ 106 w 197"/>
                <a:gd name="T35" fmla="*/ 15 h 38"/>
                <a:gd name="T36" fmla="*/ 98 w 197"/>
                <a:gd name="T37" fmla="*/ 23 h 38"/>
                <a:gd name="T38" fmla="*/ 91 w 197"/>
                <a:gd name="T39" fmla="*/ 15 h 38"/>
                <a:gd name="T40" fmla="*/ 91 w 197"/>
                <a:gd name="T41" fmla="*/ 0 h 38"/>
                <a:gd name="T42" fmla="*/ 82 w 197"/>
                <a:gd name="T43" fmla="*/ 0 h 38"/>
                <a:gd name="T44" fmla="*/ 82 w 197"/>
                <a:gd name="T45" fmla="*/ 15 h 38"/>
                <a:gd name="T46" fmla="*/ 74 w 197"/>
                <a:gd name="T47" fmla="*/ 23 h 38"/>
                <a:gd name="T48" fmla="*/ 67 w 197"/>
                <a:gd name="T49" fmla="*/ 15 h 38"/>
                <a:gd name="T50" fmla="*/ 67 w 197"/>
                <a:gd name="T51" fmla="*/ 0 h 38"/>
                <a:gd name="T52" fmla="*/ 58 w 197"/>
                <a:gd name="T53" fmla="*/ 0 h 38"/>
                <a:gd name="T54" fmla="*/ 58 w 197"/>
                <a:gd name="T55" fmla="*/ 15 h 38"/>
                <a:gd name="T56" fmla="*/ 50 w 197"/>
                <a:gd name="T57" fmla="*/ 23 h 38"/>
                <a:gd name="T58" fmla="*/ 43 w 197"/>
                <a:gd name="T59" fmla="*/ 15 h 38"/>
                <a:gd name="T60" fmla="*/ 43 w 197"/>
                <a:gd name="T61" fmla="*/ 0 h 38"/>
                <a:gd name="T62" fmla="*/ 34 w 197"/>
                <a:gd name="T63" fmla="*/ 0 h 38"/>
                <a:gd name="T64" fmla="*/ 34 w 197"/>
                <a:gd name="T65" fmla="*/ 15 h 38"/>
                <a:gd name="T66" fmla="*/ 26 w 197"/>
                <a:gd name="T67" fmla="*/ 23 h 38"/>
                <a:gd name="T68" fmla="*/ 19 w 197"/>
                <a:gd name="T69" fmla="*/ 15 h 38"/>
                <a:gd name="T70" fmla="*/ 19 w 197"/>
                <a:gd name="T71" fmla="*/ 0 h 38"/>
                <a:gd name="T72" fmla="*/ 0 w 197"/>
                <a:gd name="T73" fmla="*/ 0 h 38"/>
                <a:gd name="T74" fmla="*/ 0 w 197"/>
                <a:gd name="T75" fmla="*/ 1 h 38"/>
                <a:gd name="T76" fmla="*/ 36 w 197"/>
                <a:gd name="T77" fmla="*/ 38 h 38"/>
                <a:gd name="T78" fmla="*/ 161 w 197"/>
                <a:gd name="T79" fmla="*/ 38 h 38"/>
                <a:gd name="T80" fmla="*/ 197 w 197"/>
                <a:gd name="T81" fmla="*/ 1 h 38"/>
                <a:gd name="T82" fmla="*/ 197 w 197"/>
                <a:gd name="T8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7" h="38">
                  <a:moveTo>
                    <a:pt x="197" y="0"/>
                  </a:moveTo>
                  <a:cubicBezTo>
                    <a:pt x="178" y="0"/>
                    <a:pt x="178" y="0"/>
                    <a:pt x="178" y="0"/>
                  </a:cubicBezTo>
                  <a:cubicBezTo>
                    <a:pt x="178" y="15"/>
                    <a:pt x="178" y="15"/>
                    <a:pt x="178" y="15"/>
                  </a:cubicBezTo>
                  <a:cubicBezTo>
                    <a:pt x="178" y="19"/>
                    <a:pt x="174" y="23"/>
                    <a:pt x="170" y="23"/>
                  </a:cubicBezTo>
                  <a:cubicBezTo>
                    <a:pt x="166" y="23"/>
                    <a:pt x="163" y="19"/>
                    <a:pt x="163" y="15"/>
                  </a:cubicBezTo>
                  <a:cubicBezTo>
                    <a:pt x="163" y="0"/>
                    <a:pt x="163" y="0"/>
                    <a:pt x="163" y="0"/>
                  </a:cubicBezTo>
                  <a:cubicBezTo>
                    <a:pt x="154" y="0"/>
                    <a:pt x="154" y="0"/>
                    <a:pt x="154" y="0"/>
                  </a:cubicBezTo>
                  <a:cubicBezTo>
                    <a:pt x="154" y="15"/>
                    <a:pt x="154" y="15"/>
                    <a:pt x="154" y="15"/>
                  </a:cubicBezTo>
                  <a:cubicBezTo>
                    <a:pt x="154" y="19"/>
                    <a:pt x="150" y="23"/>
                    <a:pt x="146" y="23"/>
                  </a:cubicBezTo>
                  <a:cubicBezTo>
                    <a:pt x="142" y="23"/>
                    <a:pt x="139" y="19"/>
                    <a:pt x="139" y="15"/>
                  </a:cubicBezTo>
                  <a:cubicBezTo>
                    <a:pt x="139" y="0"/>
                    <a:pt x="139" y="0"/>
                    <a:pt x="139" y="0"/>
                  </a:cubicBezTo>
                  <a:cubicBezTo>
                    <a:pt x="130" y="0"/>
                    <a:pt x="130" y="0"/>
                    <a:pt x="130" y="0"/>
                  </a:cubicBezTo>
                  <a:cubicBezTo>
                    <a:pt x="130" y="15"/>
                    <a:pt x="130" y="15"/>
                    <a:pt x="130" y="15"/>
                  </a:cubicBezTo>
                  <a:cubicBezTo>
                    <a:pt x="130" y="19"/>
                    <a:pt x="126" y="23"/>
                    <a:pt x="122" y="23"/>
                  </a:cubicBezTo>
                  <a:cubicBezTo>
                    <a:pt x="118" y="23"/>
                    <a:pt x="115" y="19"/>
                    <a:pt x="115" y="15"/>
                  </a:cubicBezTo>
                  <a:cubicBezTo>
                    <a:pt x="115" y="0"/>
                    <a:pt x="115" y="0"/>
                    <a:pt x="115" y="0"/>
                  </a:cubicBezTo>
                  <a:cubicBezTo>
                    <a:pt x="106" y="0"/>
                    <a:pt x="106" y="0"/>
                    <a:pt x="106" y="0"/>
                  </a:cubicBezTo>
                  <a:cubicBezTo>
                    <a:pt x="106" y="15"/>
                    <a:pt x="106" y="15"/>
                    <a:pt x="106" y="15"/>
                  </a:cubicBezTo>
                  <a:cubicBezTo>
                    <a:pt x="106" y="19"/>
                    <a:pt x="102" y="23"/>
                    <a:pt x="98" y="23"/>
                  </a:cubicBezTo>
                  <a:cubicBezTo>
                    <a:pt x="94" y="23"/>
                    <a:pt x="91" y="19"/>
                    <a:pt x="91" y="15"/>
                  </a:cubicBezTo>
                  <a:cubicBezTo>
                    <a:pt x="91" y="0"/>
                    <a:pt x="91" y="0"/>
                    <a:pt x="91" y="0"/>
                  </a:cubicBezTo>
                  <a:cubicBezTo>
                    <a:pt x="82" y="0"/>
                    <a:pt x="82" y="0"/>
                    <a:pt x="82" y="0"/>
                  </a:cubicBezTo>
                  <a:cubicBezTo>
                    <a:pt x="82" y="15"/>
                    <a:pt x="82" y="15"/>
                    <a:pt x="82" y="15"/>
                  </a:cubicBezTo>
                  <a:cubicBezTo>
                    <a:pt x="82" y="19"/>
                    <a:pt x="78" y="23"/>
                    <a:pt x="74" y="23"/>
                  </a:cubicBezTo>
                  <a:cubicBezTo>
                    <a:pt x="70" y="23"/>
                    <a:pt x="67" y="19"/>
                    <a:pt x="67" y="15"/>
                  </a:cubicBezTo>
                  <a:cubicBezTo>
                    <a:pt x="67" y="0"/>
                    <a:pt x="67" y="0"/>
                    <a:pt x="67" y="0"/>
                  </a:cubicBezTo>
                  <a:cubicBezTo>
                    <a:pt x="58" y="0"/>
                    <a:pt x="58" y="0"/>
                    <a:pt x="58" y="0"/>
                  </a:cubicBezTo>
                  <a:cubicBezTo>
                    <a:pt x="58" y="15"/>
                    <a:pt x="58" y="15"/>
                    <a:pt x="58" y="15"/>
                  </a:cubicBezTo>
                  <a:cubicBezTo>
                    <a:pt x="58" y="19"/>
                    <a:pt x="54" y="23"/>
                    <a:pt x="50" y="23"/>
                  </a:cubicBezTo>
                  <a:cubicBezTo>
                    <a:pt x="46" y="23"/>
                    <a:pt x="43" y="19"/>
                    <a:pt x="43" y="15"/>
                  </a:cubicBezTo>
                  <a:cubicBezTo>
                    <a:pt x="43" y="0"/>
                    <a:pt x="43" y="0"/>
                    <a:pt x="43" y="0"/>
                  </a:cubicBezTo>
                  <a:cubicBezTo>
                    <a:pt x="34" y="0"/>
                    <a:pt x="34" y="0"/>
                    <a:pt x="34" y="0"/>
                  </a:cubicBezTo>
                  <a:cubicBezTo>
                    <a:pt x="34" y="15"/>
                    <a:pt x="34" y="15"/>
                    <a:pt x="34" y="15"/>
                  </a:cubicBezTo>
                  <a:cubicBezTo>
                    <a:pt x="34" y="19"/>
                    <a:pt x="30" y="23"/>
                    <a:pt x="26" y="23"/>
                  </a:cubicBezTo>
                  <a:cubicBezTo>
                    <a:pt x="22" y="23"/>
                    <a:pt x="19" y="19"/>
                    <a:pt x="19" y="15"/>
                  </a:cubicBezTo>
                  <a:cubicBezTo>
                    <a:pt x="19" y="0"/>
                    <a:pt x="19" y="0"/>
                    <a:pt x="19" y="0"/>
                  </a:cubicBezTo>
                  <a:cubicBezTo>
                    <a:pt x="0" y="0"/>
                    <a:pt x="0" y="0"/>
                    <a:pt x="0" y="0"/>
                  </a:cubicBezTo>
                  <a:cubicBezTo>
                    <a:pt x="0" y="0"/>
                    <a:pt x="0" y="1"/>
                    <a:pt x="0" y="1"/>
                  </a:cubicBezTo>
                  <a:cubicBezTo>
                    <a:pt x="0" y="21"/>
                    <a:pt x="16" y="38"/>
                    <a:pt x="36" y="38"/>
                  </a:cubicBezTo>
                  <a:cubicBezTo>
                    <a:pt x="161" y="38"/>
                    <a:pt x="161" y="38"/>
                    <a:pt x="161" y="38"/>
                  </a:cubicBezTo>
                  <a:cubicBezTo>
                    <a:pt x="181" y="38"/>
                    <a:pt x="197" y="21"/>
                    <a:pt x="197" y="1"/>
                  </a:cubicBezTo>
                  <a:cubicBezTo>
                    <a:pt x="197" y="1"/>
                    <a:pt x="197" y="0"/>
                    <a:pt x="197"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6" name="Freeform 794"/>
            <p:cNvSpPr>
              <a:spLocks/>
            </p:cNvSpPr>
            <p:nvPr/>
          </p:nvSpPr>
          <p:spPr bwMode="auto">
            <a:xfrm>
              <a:off x="-68" y="3099"/>
              <a:ext cx="485" cy="94"/>
            </a:xfrm>
            <a:custGeom>
              <a:avLst/>
              <a:gdLst>
                <a:gd name="T0" fmla="*/ 197 w 197"/>
                <a:gd name="T1" fmla="*/ 0 h 38"/>
                <a:gd name="T2" fmla="*/ 178 w 197"/>
                <a:gd name="T3" fmla="*/ 0 h 38"/>
                <a:gd name="T4" fmla="*/ 178 w 197"/>
                <a:gd name="T5" fmla="*/ 15 h 38"/>
                <a:gd name="T6" fmla="*/ 170 w 197"/>
                <a:gd name="T7" fmla="*/ 23 h 38"/>
                <a:gd name="T8" fmla="*/ 163 w 197"/>
                <a:gd name="T9" fmla="*/ 15 h 38"/>
                <a:gd name="T10" fmla="*/ 163 w 197"/>
                <a:gd name="T11" fmla="*/ 0 h 38"/>
                <a:gd name="T12" fmla="*/ 154 w 197"/>
                <a:gd name="T13" fmla="*/ 0 h 38"/>
                <a:gd name="T14" fmla="*/ 154 w 197"/>
                <a:gd name="T15" fmla="*/ 15 h 38"/>
                <a:gd name="T16" fmla="*/ 146 w 197"/>
                <a:gd name="T17" fmla="*/ 23 h 38"/>
                <a:gd name="T18" fmla="*/ 139 w 197"/>
                <a:gd name="T19" fmla="*/ 15 h 38"/>
                <a:gd name="T20" fmla="*/ 139 w 197"/>
                <a:gd name="T21" fmla="*/ 0 h 38"/>
                <a:gd name="T22" fmla="*/ 130 w 197"/>
                <a:gd name="T23" fmla="*/ 0 h 38"/>
                <a:gd name="T24" fmla="*/ 130 w 197"/>
                <a:gd name="T25" fmla="*/ 15 h 38"/>
                <a:gd name="T26" fmla="*/ 122 w 197"/>
                <a:gd name="T27" fmla="*/ 23 h 38"/>
                <a:gd name="T28" fmla="*/ 115 w 197"/>
                <a:gd name="T29" fmla="*/ 15 h 38"/>
                <a:gd name="T30" fmla="*/ 115 w 197"/>
                <a:gd name="T31" fmla="*/ 0 h 38"/>
                <a:gd name="T32" fmla="*/ 106 w 197"/>
                <a:gd name="T33" fmla="*/ 0 h 38"/>
                <a:gd name="T34" fmla="*/ 106 w 197"/>
                <a:gd name="T35" fmla="*/ 15 h 38"/>
                <a:gd name="T36" fmla="*/ 98 w 197"/>
                <a:gd name="T37" fmla="*/ 23 h 38"/>
                <a:gd name="T38" fmla="*/ 91 w 197"/>
                <a:gd name="T39" fmla="*/ 15 h 38"/>
                <a:gd name="T40" fmla="*/ 91 w 197"/>
                <a:gd name="T41" fmla="*/ 0 h 38"/>
                <a:gd name="T42" fmla="*/ 82 w 197"/>
                <a:gd name="T43" fmla="*/ 0 h 38"/>
                <a:gd name="T44" fmla="*/ 82 w 197"/>
                <a:gd name="T45" fmla="*/ 15 h 38"/>
                <a:gd name="T46" fmla="*/ 74 w 197"/>
                <a:gd name="T47" fmla="*/ 23 h 38"/>
                <a:gd name="T48" fmla="*/ 67 w 197"/>
                <a:gd name="T49" fmla="*/ 15 h 38"/>
                <a:gd name="T50" fmla="*/ 67 w 197"/>
                <a:gd name="T51" fmla="*/ 0 h 38"/>
                <a:gd name="T52" fmla="*/ 58 w 197"/>
                <a:gd name="T53" fmla="*/ 0 h 38"/>
                <a:gd name="T54" fmla="*/ 58 w 197"/>
                <a:gd name="T55" fmla="*/ 15 h 38"/>
                <a:gd name="T56" fmla="*/ 50 w 197"/>
                <a:gd name="T57" fmla="*/ 23 h 38"/>
                <a:gd name="T58" fmla="*/ 43 w 197"/>
                <a:gd name="T59" fmla="*/ 15 h 38"/>
                <a:gd name="T60" fmla="*/ 43 w 197"/>
                <a:gd name="T61" fmla="*/ 0 h 38"/>
                <a:gd name="T62" fmla="*/ 34 w 197"/>
                <a:gd name="T63" fmla="*/ 0 h 38"/>
                <a:gd name="T64" fmla="*/ 34 w 197"/>
                <a:gd name="T65" fmla="*/ 15 h 38"/>
                <a:gd name="T66" fmla="*/ 26 w 197"/>
                <a:gd name="T67" fmla="*/ 23 h 38"/>
                <a:gd name="T68" fmla="*/ 19 w 197"/>
                <a:gd name="T69" fmla="*/ 15 h 38"/>
                <a:gd name="T70" fmla="*/ 19 w 197"/>
                <a:gd name="T71" fmla="*/ 0 h 38"/>
                <a:gd name="T72" fmla="*/ 0 w 197"/>
                <a:gd name="T73" fmla="*/ 0 h 38"/>
                <a:gd name="T74" fmla="*/ 0 w 197"/>
                <a:gd name="T75" fmla="*/ 1 h 38"/>
                <a:gd name="T76" fmla="*/ 36 w 197"/>
                <a:gd name="T77" fmla="*/ 38 h 38"/>
                <a:gd name="T78" fmla="*/ 161 w 197"/>
                <a:gd name="T79" fmla="*/ 38 h 38"/>
                <a:gd name="T80" fmla="*/ 197 w 197"/>
                <a:gd name="T81" fmla="*/ 1 h 38"/>
                <a:gd name="T82" fmla="*/ 197 w 197"/>
                <a:gd name="T8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7" h="38">
                  <a:moveTo>
                    <a:pt x="197" y="0"/>
                  </a:moveTo>
                  <a:cubicBezTo>
                    <a:pt x="178" y="0"/>
                    <a:pt x="178" y="0"/>
                    <a:pt x="178" y="0"/>
                  </a:cubicBezTo>
                  <a:cubicBezTo>
                    <a:pt x="178" y="15"/>
                    <a:pt x="178" y="15"/>
                    <a:pt x="178" y="15"/>
                  </a:cubicBezTo>
                  <a:cubicBezTo>
                    <a:pt x="178" y="19"/>
                    <a:pt x="174" y="23"/>
                    <a:pt x="170" y="23"/>
                  </a:cubicBezTo>
                  <a:cubicBezTo>
                    <a:pt x="166" y="23"/>
                    <a:pt x="163" y="19"/>
                    <a:pt x="163" y="15"/>
                  </a:cubicBezTo>
                  <a:cubicBezTo>
                    <a:pt x="163" y="0"/>
                    <a:pt x="163" y="0"/>
                    <a:pt x="163" y="0"/>
                  </a:cubicBezTo>
                  <a:cubicBezTo>
                    <a:pt x="154" y="0"/>
                    <a:pt x="154" y="0"/>
                    <a:pt x="154" y="0"/>
                  </a:cubicBezTo>
                  <a:cubicBezTo>
                    <a:pt x="154" y="15"/>
                    <a:pt x="154" y="15"/>
                    <a:pt x="154" y="15"/>
                  </a:cubicBezTo>
                  <a:cubicBezTo>
                    <a:pt x="154" y="19"/>
                    <a:pt x="150" y="23"/>
                    <a:pt x="146" y="23"/>
                  </a:cubicBezTo>
                  <a:cubicBezTo>
                    <a:pt x="142" y="23"/>
                    <a:pt x="139" y="19"/>
                    <a:pt x="139" y="15"/>
                  </a:cubicBezTo>
                  <a:cubicBezTo>
                    <a:pt x="139" y="0"/>
                    <a:pt x="139" y="0"/>
                    <a:pt x="139" y="0"/>
                  </a:cubicBezTo>
                  <a:cubicBezTo>
                    <a:pt x="130" y="0"/>
                    <a:pt x="130" y="0"/>
                    <a:pt x="130" y="0"/>
                  </a:cubicBezTo>
                  <a:cubicBezTo>
                    <a:pt x="130" y="15"/>
                    <a:pt x="130" y="15"/>
                    <a:pt x="130" y="15"/>
                  </a:cubicBezTo>
                  <a:cubicBezTo>
                    <a:pt x="130" y="19"/>
                    <a:pt x="126" y="23"/>
                    <a:pt x="122" y="23"/>
                  </a:cubicBezTo>
                  <a:cubicBezTo>
                    <a:pt x="118" y="23"/>
                    <a:pt x="115" y="19"/>
                    <a:pt x="115" y="15"/>
                  </a:cubicBezTo>
                  <a:cubicBezTo>
                    <a:pt x="115" y="0"/>
                    <a:pt x="115" y="0"/>
                    <a:pt x="115" y="0"/>
                  </a:cubicBezTo>
                  <a:cubicBezTo>
                    <a:pt x="106" y="0"/>
                    <a:pt x="106" y="0"/>
                    <a:pt x="106" y="0"/>
                  </a:cubicBezTo>
                  <a:cubicBezTo>
                    <a:pt x="106" y="15"/>
                    <a:pt x="106" y="15"/>
                    <a:pt x="106" y="15"/>
                  </a:cubicBezTo>
                  <a:cubicBezTo>
                    <a:pt x="106" y="19"/>
                    <a:pt x="102" y="23"/>
                    <a:pt x="98" y="23"/>
                  </a:cubicBezTo>
                  <a:cubicBezTo>
                    <a:pt x="94" y="23"/>
                    <a:pt x="91" y="19"/>
                    <a:pt x="91" y="15"/>
                  </a:cubicBezTo>
                  <a:cubicBezTo>
                    <a:pt x="91" y="0"/>
                    <a:pt x="91" y="0"/>
                    <a:pt x="91" y="0"/>
                  </a:cubicBezTo>
                  <a:cubicBezTo>
                    <a:pt x="82" y="0"/>
                    <a:pt x="82" y="0"/>
                    <a:pt x="82" y="0"/>
                  </a:cubicBezTo>
                  <a:cubicBezTo>
                    <a:pt x="82" y="15"/>
                    <a:pt x="82" y="15"/>
                    <a:pt x="82" y="15"/>
                  </a:cubicBezTo>
                  <a:cubicBezTo>
                    <a:pt x="82" y="19"/>
                    <a:pt x="78" y="23"/>
                    <a:pt x="74" y="23"/>
                  </a:cubicBezTo>
                  <a:cubicBezTo>
                    <a:pt x="70" y="23"/>
                    <a:pt x="67" y="19"/>
                    <a:pt x="67" y="15"/>
                  </a:cubicBezTo>
                  <a:cubicBezTo>
                    <a:pt x="67" y="0"/>
                    <a:pt x="67" y="0"/>
                    <a:pt x="67" y="0"/>
                  </a:cubicBezTo>
                  <a:cubicBezTo>
                    <a:pt x="58" y="0"/>
                    <a:pt x="58" y="0"/>
                    <a:pt x="58" y="0"/>
                  </a:cubicBezTo>
                  <a:cubicBezTo>
                    <a:pt x="58" y="15"/>
                    <a:pt x="58" y="15"/>
                    <a:pt x="58" y="15"/>
                  </a:cubicBezTo>
                  <a:cubicBezTo>
                    <a:pt x="58" y="19"/>
                    <a:pt x="54" y="23"/>
                    <a:pt x="50" y="23"/>
                  </a:cubicBezTo>
                  <a:cubicBezTo>
                    <a:pt x="46" y="23"/>
                    <a:pt x="43" y="19"/>
                    <a:pt x="43" y="15"/>
                  </a:cubicBezTo>
                  <a:cubicBezTo>
                    <a:pt x="43" y="0"/>
                    <a:pt x="43" y="0"/>
                    <a:pt x="43" y="0"/>
                  </a:cubicBezTo>
                  <a:cubicBezTo>
                    <a:pt x="34" y="0"/>
                    <a:pt x="34" y="0"/>
                    <a:pt x="34" y="0"/>
                  </a:cubicBezTo>
                  <a:cubicBezTo>
                    <a:pt x="34" y="15"/>
                    <a:pt x="34" y="15"/>
                    <a:pt x="34" y="15"/>
                  </a:cubicBezTo>
                  <a:cubicBezTo>
                    <a:pt x="34" y="19"/>
                    <a:pt x="30" y="23"/>
                    <a:pt x="26" y="23"/>
                  </a:cubicBezTo>
                  <a:cubicBezTo>
                    <a:pt x="22" y="23"/>
                    <a:pt x="19" y="19"/>
                    <a:pt x="19" y="15"/>
                  </a:cubicBezTo>
                  <a:cubicBezTo>
                    <a:pt x="19" y="0"/>
                    <a:pt x="19" y="0"/>
                    <a:pt x="19" y="0"/>
                  </a:cubicBezTo>
                  <a:cubicBezTo>
                    <a:pt x="0" y="0"/>
                    <a:pt x="0" y="0"/>
                    <a:pt x="0" y="0"/>
                  </a:cubicBezTo>
                  <a:cubicBezTo>
                    <a:pt x="0" y="0"/>
                    <a:pt x="0" y="1"/>
                    <a:pt x="0" y="1"/>
                  </a:cubicBezTo>
                  <a:cubicBezTo>
                    <a:pt x="0" y="21"/>
                    <a:pt x="16" y="38"/>
                    <a:pt x="36" y="38"/>
                  </a:cubicBezTo>
                  <a:cubicBezTo>
                    <a:pt x="161" y="38"/>
                    <a:pt x="161" y="38"/>
                    <a:pt x="161" y="38"/>
                  </a:cubicBezTo>
                  <a:cubicBezTo>
                    <a:pt x="181" y="38"/>
                    <a:pt x="197" y="21"/>
                    <a:pt x="197" y="1"/>
                  </a:cubicBezTo>
                  <a:cubicBezTo>
                    <a:pt x="197" y="1"/>
                    <a:pt x="197" y="0"/>
                    <a:pt x="197"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7" name="Rectangle 795"/>
            <p:cNvSpPr>
              <a:spLocks noChangeArrowheads="1"/>
            </p:cNvSpPr>
            <p:nvPr/>
          </p:nvSpPr>
          <p:spPr bwMode="auto">
            <a:xfrm>
              <a:off x="3009" y="753"/>
              <a:ext cx="184" cy="3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8" name="Rectangle 796"/>
            <p:cNvSpPr>
              <a:spLocks noChangeArrowheads="1"/>
            </p:cNvSpPr>
            <p:nvPr/>
          </p:nvSpPr>
          <p:spPr bwMode="auto">
            <a:xfrm>
              <a:off x="920" y="1049"/>
              <a:ext cx="138" cy="2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9" name="Rectangle 797"/>
            <p:cNvSpPr>
              <a:spLocks noChangeArrowheads="1"/>
            </p:cNvSpPr>
            <p:nvPr/>
          </p:nvSpPr>
          <p:spPr bwMode="auto">
            <a:xfrm>
              <a:off x="920" y="1411"/>
              <a:ext cx="138" cy="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0" name="Rectangle 798"/>
            <p:cNvSpPr>
              <a:spLocks noChangeArrowheads="1"/>
            </p:cNvSpPr>
            <p:nvPr/>
          </p:nvSpPr>
          <p:spPr bwMode="auto">
            <a:xfrm>
              <a:off x="920" y="1771"/>
              <a:ext cx="138" cy="2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1" name="Rectangle 799"/>
            <p:cNvSpPr>
              <a:spLocks noChangeArrowheads="1"/>
            </p:cNvSpPr>
            <p:nvPr/>
          </p:nvSpPr>
          <p:spPr bwMode="auto">
            <a:xfrm>
              <a:off x="920" y="2133"/>
              <a:ext cx="138" cy="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2" name="Rectangle 800"/>
            <p:cNvSpPr>
              <a:spLocks noChangeArrowheads="1"/>
            </p:cNvSpPr>
            <p:nvPr/>
          </p:nvSpPr>
          <p:spPr bwMode="auto">
            <a:xfrm>
              <a:off x="920" y="682"/>
              <a:ext cx="138" cy="2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3" name="Rectangle 801"/>
            <p:cNvSpPr>
              <a:spLocks noChangeArrowheads="1"/>
            </p:cNvSpPr>
            <p:nvPr/>
          </p:nvSpPr>
          <p:spPr bwMode="auto">
            <a:xfrm>
              <a:off x="920" y="490"/>
              <a:ext cx="138" cy="4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4" name="Rectangle 802"/>
            <p:cNvSpPr>
              <a:spLocks noChangeArrowheads="1"/>
            </p:cNvSpPr>
            <p:nvPr/>
          </p:nvSpPr>
          <p:spPr bwMode="auto">
            <a:xfrm>
              <a:off x="1816" y="-109"/>
              <a:ext cx="52" cy="34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5" name="Line 803"/>
            <p:cNvSpPr>
              <a:spLocks noChangeShapeType="1"/>
            </p:cNvSpPr>
            <p:nvPr/>
          </p:nvSpPr>
          <p:spPr bwMode="auto">
            <a:xfrm>
              <a:off x="5462" y="4048"/>
              <a:ext cx="0" cy="929"/>
            </a:xfrm>
            <a:prstGeom prst="line">
              <a:avLst/>
            </a:prstGeom>
            <a:noFill/>
            <a:ln w="30163" cap="flat">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6" name="Line 804"/>
            <p:cNvSpPr>
              <a:spLocks noChangeShapeType="1"/>
            </p:cNvSpPr>
            <p:nvPr/>
          </p:nvSpPr>
          <p:spPr bwMode="auto">
            <a:xfrm>
              <a:off x="3393" y="4048"/>
              <a:ext cx="0" cy="929"/>
            </a:xfrm>
            <a:prstGeom prst="line">
              <a:avLst/>
            </a:prstGeom>
            <a:noFill/>
            <a:ln w="30163" cap="flat">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7" name="Line 805"/>
            <p:cNvSpPr>
              <a:spLocks noChangeShapeType="1"/>
            </p:cNvSpPr>
            <p:nvPr/>
          </p:nvSpPr>
          <p:spPr bwMode="auto">
            <a:xfrm>
              <a:off x="1324" y="4048"/>
              <a:ext cx="0" cy="929"/>
            </a:xfrm>
            <a:prstGeom prst="line">
              <a:avLst/>
            </a:prstGeom>
            <a:noFill/>
            <a:ln w="30163" cap="flat">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8" name="Line 806"/>
            <p:cNvSpPr>
              <a:spLocks noChangeShapeType="1"/>
            </p:cNvSpPr>
            <p:nvPr/>
          </p:nvSpPr>
          <p:spPr bwMode="auto">
            <a:xfrm>
              <a:off x="7532" y="4048"/>
              <a:ext cx="0" cy="929"/>
            </a:xfrm>
            <a:prstGeom prst="line">
              <a:avLst/>
            </a:prstGeom>
            <a:noFill/>
            <a:ln w="30163" cap="flat">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9" name="Rectangle 807"/>
            <p:cNvSpPr>
              <a:spLocks noChangeArrowheads="1"/>
            </p:cNvSpPr>
            <p:nvPr/>
          </p:nvSpPr>
          <p:spPr bwMode="auto">
            <a:xfrm>
              <a:off x="1058" y="1813"/>
              <a:ext cx="152" cy="8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3" name="Slide Number Placeholder 2"/>
          <p:cNvSpPr>
            <a:spLocks noGrp="1"/>
          </p:cNvSpPr>
          <p:nvPr>
            <p:ph type="sldNum" sz="quarter" idx="10"/>
          </p:nvPr>
        </p:nvSpPr>
        <p:spPr/>
        <p:txBody>
          <a:bodyPr/>
          <a:lstStyle/>
          <a:p>
            <a:fld id="{6974C60E-8F8C-41D8-9BFF-6DF338C2FC78}" type="slidenum">
              <a:rPr lang="en-US" smtClean="0"/>
              <a:pPr/>
              <a:t>47</a:t>
            </a:fld>
            <a:endParaRPr lang="en-US" dirty="0"/>
          </a:p>
        </p:txBody>
      </p:sp>
      <p:sp>
        <p:nvSpPr>
          <p:cNvPr id="834" name="Title 833"/>
          <p:cNvSpPr>
            <a:spLocks noGrp="1"/>
          </p:cNvSpPr>
          <p:nvPr>
            <p:ph type="title"/>
          </p:nvPr>
        </p:nvSpPr>
        <p:spPr>
          <a:xfrm>
            <a:off x="1549151" y="261639"/>
            <a:ext cx="10515600" cy="1325563"/>
          </a:xfrm>
        </p:spPr>
        <p:txBody>
          <a:bodyPr>
            <a:normAutofit/>
          </a:bodyPr>
          <a:lstStyle/>
          <a:p>
            <a:pPr algn="r"/>
            <a:r>
              <a:rPr lang="en-US" dirty="0">
                <a:latin typeface="Segoe UI Light" panose="020B0502040204020203" pitchFamily="34" charset="0"/>
                <a:ea typeface="+mn-ea"/>
                <a:cs typeface="Segoe UI Light" panose="020B0502040204020203" pitchFamily="34" charset="0"/>
              </a:rPr>
              <a:t>Thank</a:t>
            </a:r>
            <a:r>
              <a:rPr lang="en-US" dirty="0" smtClean="0"/>
              <a:t> </a:t>
            </a:r>
            <a:r>
              <a:rPr lang="en-US" dirty="0">
                <a:latin typeface="Segoe UI Light" panose="020B0502040204020203" pitchFamily="34" charset="0"/>
                <a:ea typeface="+mn-ea"/>
                <a:cs typeface="Segoe UI Light" panose="020B0502040204020203" pitchFamily="34" charset="0"/>
              </a:rPr>
              <a:t>You</a:t>
            </a:r>
          </a:p>
        </p:txBody>
      </p:sp>
    </p:spTree>
    <p:extLst>
      <p:ext uri="{BB962C8B-B14F-4D97-AF65-F5344CB8AC3E}">
        <p14:creationId xmlns:p14="http://schemas.microsoft.com/office/powerpoint/2010/main" val="385140044"/>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38000"/>
          </a:schemeClr>
        </a:solidFill>
        <a:effectLst/>
      </p:bgPr>
    </p:bg>
    <p:spTree>
      <p:nvGrpSpPr>
        <p:cNvPr id="1" name=""/>
        <p:cNvGrpSpPr/>
        <p:nvPr/>
      </p:nvGrpSpPr>
      <p:grpSpPr>
        <a:xfrm>
          <a:off x="0" y="0"/>
          <a:ext cx="0" cy="0"/>
          <a:chOff x="0" y="0"/>
          <a:chExt cx="0" cy="0"/>
        </a:xfrm>
      </p:grpSpPr>
      <p:sp>
        <p:nvSpPr>
          <p:cNvPr id="124" name="Rectangle 123"/>
          <p:cNvSpPr/>
          <p:nvPr/>
        </p:nvSpPr>
        <p:spPr bwMode="auto">
          <a:xfrm>
            <a:off x="0" y="1"/>
            <a:ext cx="12436475"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0" name="Picture 119"/>
          <p:cNvPicPr>
            <a:picLocks noChangeAspect="1"/>
          </p:cNvPicPr>
          <p:nvPr/>
        </p:nvPicPr>
        <p:blipFill>
          <a:blip r:embed="rId2"/>
          <a:stretch>
            <a:fillRect/>
          </a:stretch>
        </p:blipFill>
        <p:spPr>
          <a:xfrm>
            <a:off x="0" y="5272566"/>
            <a:ext cx="2469826" cy="1585434"/>
          </a:xfrm>
          <a:prstGeom prst="rect">
            <a:avLst/>
          </a:prstGeom>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l="4445" t="9333" r="5556" b="9000"/>
          <a:stretch/>
        </p:blipFill>
        <p:spPr>
          <a:xfrm>
            <a:off x="3058318" y="1257300"/>
            <a:ext cx="6172200" cy="5600700"/>
          </a:xfrm>
          <a:prstGeom prst="rect">
            <a:avLst/>
          </a:prstGeom>
        </p:spPr>
      </p:pic>
      <p:pic>
        <p:nvPicPr>
          <p:cNvPr id="123" name="Picture 122"/>
          <p:cNvPicPr>
            <a:picLocks noChangeAspect="1"/>
          </p:cNvPicPr>
          <p:nvPr/>
        </p:nvPicPr>
        <p:blipFill>
          <a:blip r:embed="rId4"/>
          <a:stretch>
            <a:fillRect/>
          </a:stretch>
        </p:blipFill>
        <p:spPr>
          <a:xfrm>
            <a:off x="10014458" y="5272566"/>
            <a:ext cx="2182303" cy="1585434"/>
          </a:xfrm>
          <a:prstGeom prst="rect">
            <a:avLst/>
          </a:prstGeom>
        </p:spPr>
      </p:pic>
      <p:sp>
        <p:nvSpPr>
          <p:cNvPr id="125" name="Title 1"/>
          <p:cNvSpPr>
            <a:spLocks noGrp="1"/>
          </p:cNvSpPr>
          <p:nvPr>
            <p:ph type="title"/>
          </p:nvPr>
        </p:nvSpPr>
        <p:spPr>
          <a:xfrm>
            <a:off x="623650" y="215161"/>
            <a:ext cx="10515600" cy="1325563"/>
          </a:xfrm>
        </p:spPr>
        <p:txBody>
          <a:bodyPr>
            <a:normAutofit/>
          </a:bodyPr>
          <a:lstStyle/>
          <a:p>
            <a:r>
              <a:rPr lang="en-US" dirty="0" smtClean="0">
                <a:latin typeface="Segoe UI Light" panose="020B0502040204020203" pitchFamily="34" charset="0"/>
                <a:ea typeface="+mn-ea"/>
                <a:cs typeface="Segoe UI Light" panose="020B0502040204020203" pitchFamily="34" charset="0"/>
              </a:rPr>
              <a:t>Various components</a:t>
            </a:r>
            <a:endParaRPr lang="en-US" dirty="0">
              <a:latin typeface="Segoe UI Light" panose="020B0502040204020203" pitchFamily="34" charset="0"/>
              <a:ea typeface="+mn-ea"/>
              <a:cs typeface="Segoe UI Light" panose="020B0502040204020203" pitchFamily="34" charset="0"/>
            </a:endParaRPr>
          </a:p>
        </p:txBody>
      </p:sp>
      <p:pic>
        <p:nvPicPr>
          <p:cNvPr id="128" name="Picture 12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820053" y="6813289"/>
            <a:ext cx="8381804" cy="4911213"/>
          </a:xfrm>
          <a:prstGeom prst="rect">
            <a:avLst/>
          </a:prstGeom>
        </p:spPr>
      </p:pic>
    </p:spTree>
    <p:extLst>
      <p:ext uri="{BB962C8B-B14F-4D97-AF65-F5344CB8AC3E}">
        <p14:creationId xmlns:p14="http://schemas.microsoft.com/office/powerpoint/2010/main" val="1665162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75E-6 3.33333E-6 L -0.0017 0.84676 " pathEditMode="relative" rAng="0" ptsTypes="AA">
                                      <p:cBhvr>
                                        <p:cTn id="6" dur="2000" fill="hold"/>
                                        <p:tgtEl>
                                          <p:spTgt spid="4"/>
                                        </p:tgtEl>
                                        <p:attrNameLst>
                                          <p:attrName>ppt_x</p:attrName>
                                          <p:attrName>ppt_y</p:attrName>
                                        </p:attrNameLst>
                                      </p:cBhvr>
                                      <p:rCtr x="-91" y="42338"/>
                                    </p:animMotion>
                                  </p:childTnLst>
                                </p:cTn>
                              </p:par>
                              <p:par>
                                <p:cTn id="7" presetID="0" presetClass="path" presetSubtype="0" accel="50000" decel="50000" fill="hold" nodeType="withEffect">
                                  <p:stCondLst>
                                    <p:cond delay="0"/>
                                  </p:stCondLst>
                                  <p:childTnLst>
                                    <p:animMotion origin="layout" path="M 3.54167E-6 -7.40741E-7 L 0.00325 -0.88009 " pathEditMode="relative" rAng="0" ptsTypes="AA">
                                      <p:cBhvr>
                                        <p:cTn id="8" dur="2000" fill="hold"/>
                                        <p:tgtEl>
                                          <p:spTgt spid="128"/>
                                        </p:tgtEl>
                                        <p:attrNameLst>
                                          <p:attrName>ppt_x</p:attrName>
                                          <p:attrName>ppt_y</p:attrName>
                                        </p:attrNameLst>
                                      </p:cBhvr>
                                      <p:rCtr x="-78" y="-4472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 y="-1"/>
            <a:ext cx="12191999" cy="5328253"/>
          </a:xfrm>
          <a:prstGeom prst="rect">
            <a:avLst/>
          </a:prstGeom>
          <a:solidFill>
            <a:srgbClr val="573E7C"/>
          </a:solidFill>
          <a:effectLst>
            <a:outerShdw sx="1000" sy="1000" algn="ctr" rotWithShape="0">
              <a:srgbClr val="000000"/>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p:cNvSpPr/>
          <p:nvPr/>
        </p:nvSpPr>
        <p:spPr>
          <a:xfrm>
            <a:off x="-7" y="4689987"/>
            <a:ext cx="12191999" cy="2168013"/>
          </a:xfrm>
          <a:prstGeom prst="rect">
            <a:avLst/>
          </a:prstGeom>
          <a:solidFill>
            <a:srgbClr val="62478A"/>
          </a:solidFill>
          <a:effectLst>
            <a:outerShdw sx="1000" sy="1000" algn="ctr" rotWithShape="0">
              <a:srgbClr val="000000"/>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5" y="216690"/>
            <a:ext cx="12192007" cy="4616755"/>
          </a:xfrm>
          <a:prstGeom prst="rect">
            <a:avLst/>
          </a:prstGeom>
        </p:spPr>
      </p:pic>
      <p:pic>
        <p:nvPicPr>
          <p:cNvPr id="11" name="Picture 10"/>
          <p:cNvPicPr>
            <a:picLocks noChangeAspect="1"/>
          </p:cNvPicPr>
          <p:nvPr/>
        </p:nvPicPr>
        <p:blipFill>
          <a:blip r:embed="rId3" cstate="print">
            <a:clrChange>
              <a:clrFrom>
                <a:srgbClr val="5C2D91"/>
              </a:clrFrom>
              <a:clrTo>
                <a:srgbClr val="5C2D91">
                  <a:alpha val="0"/>
                </a:srgbClr>
              </a:clrTo>
            </a:clrChange>
            <a:extLst>
              <a:ext uri="{28A0092B-C50C-407E-A947-70E740481C1C}">
                <a14:useLocalDpi xmlns:a14="http://schemas.microsoft.com/office/drawing/2010/main"/>
              </a:ext>
            </a:extLst>
          </a:blip>
          <a:stretch>
            <a:fillRect/>
          </a:stretch>
        </p:blipFill>
        <p:spPr>
          <a:xfrm>
            <a:off x="10330209" y="6009290"/>
            <a:ext cx="1904343" cy="833962"/>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8993" y="6134919"/>
            <a:ext cx="1686532" cy="620380"/>
          </a:xfrm>
          <a:prstGeom prst="rect">
            <a:avLst/>
          </a:prstGeom>
        </p:spPr>
      </p:pic>
      <p:sp>
        <p:nvSpPr>
          <p:cNvPr id="17" name="Title 3"/>
          <p:cNvSpPr>
            <a:spLocks noGrp="1"/>
          </p:cNvSpPr>
          <p:nvPr>
            <p:ph type="title"/>
          </p:nvPr>
        </p:nvSpPr>
        <p:spPr>
          <a:xfrm>
            <a:off x="838200" y="365125"/>
            <a:ext cx="10515600" cy="1325563"/>
          </a:xfrm>
        </p:spPr>
        <p:txBody>
          <a:bodyPr/>
          <a:lstStyle/>
          <a:p>
            <a:r>
              <a:rPr lang="en-NZ" dirty="0" smtClean="0">
                <a:solidFill>
                  <a:schemeClr val="bg1"/>
                </a:solidFill>
                <a:latin typeface="Segoe UI Light" panose="020B0502040204020203" pitchFamily="34" charset="0"/>
                <a:cs typeface="Segoe UI Light" panose="020B0502040204020203" pitchFamily="34" charset="0"/>
              </a:rPr>
              <a:t>What is Bootstrap</a:t>
            </a:r>
            <a:endParaRPr lang="en-NZ" dirty="0">
              <a:solidFill>
                <a:schemeClr val="bg1"/>
              </a:solidFill>
              <a:latin typeface="Segoe UI Light" panose="020B0502040204020203" pitchFamily="34" charset="0"/>
              <a:cs typeface="Segoe UI Light" panose="020B0502040204020203" pitchFamily="34" charset="0"/>
            </a:endParaRPr>
          </a:p>
        </p:txBody>
      </p:sp>
      <p:sp>
        <p:nvSpPr>
          <p:cNvPr id="18" name="Content Placeholder 4"/>
          <p:cNvSpPr>
            <a:spLocks noGrp="1"/>
          </p:cNvSpPr>
          <p:nvPr>
            <p:ph idx="1"/>
          </p:nvPr>
        </p:nvSpPr>
        <p:spPr>
          <a:xfrm>
            <a:off x="838200" y="1825625"/>
            <a:ext cx="10515600" cy="4351338"/>
          </a:xfrm>
        </p:spPr>
        <p:txBody>
          <a:bodyPr>
            <a:normAutofit/>
          </a:bodyPr>
          <a:lstStyle/>
          <a:p>
            <a:r>
              <a:rPr lang="en-NZ" sz="3200" dirty="0" smtClean="0">
                <a:solidFill>
                  <a:schemeClr val="bg1"/>
                </a:solidFill>
                <a:latin typeface="Segoe UI Light" panose="020B0502040204020203" pitchFamily="34" charset="0"/>
                <a:cs typeface="Segoe UI Light" panose="020B0502040204020203" pitchFamily="34" charset="0"/>
              </a:rPr>
              <a:t>Front-end framework for faster and easier web development</a:t>
            </a:r>
          </a:p>
          <a:p>
            <a:r>
              <a:rPr lang="en-NZ" sz="3200" dirty="0" smtClean="0">
                <a:solidFill>
                  <a:schemeClr val="bg1"/>
                </a:solidFill>
                <a:latin typeface="Segoe UI Light" panose="020B0502040204020203" pitchFamily="34" charset="0"/>
                <a:cs typeface="Segoe UI Light" panose="020B0502040204020203" pitchFamily="34" charset="0"/>
              </a:rPr>
              <a:t>Mobile-first approach</a:t>
            </a:r>
          </a:p>
          <a:p>
            <a:r>
              <a:rPr lang="en-NZ" sz="3200" dirty="0" smtClean="0">
                <a:solidFill>
                  <a:schemeClr val="bg1"/>
                </a:solidFill>
                <a:latin typeface="Segoe UI Light" panose="020B0502040204020203" pitchFamily="34" charset="0"/>
                <a:cs typeface="Segoe UI Light" panose="020B0502040204020203" pitchFamily="34" charset="0"/>
              </a:rPr>
              <a:t>Responsive web design</a:t>
            </a:r>
          </a:p>
          <a:p>
            <a:pPr lvl="1"/>
            <a:r>
              <a:rPr lang="en-NZ" sz="2800" dirty="0" smtClean="0">
                <a:solidFill>
                  <a:schemeClr val="bg1"/>
                </a:solidFill>
                <a:latin typeface="Segoe UI Light" panose="020B0502040204020203" pitchFamily="34" charset="0"/>
                <a:cs typeface="Segoe UI Light" panose="020B0502040204020203" pitchFamily="34" charset="0"/>
              </a:rPr>
              <a:t>Websites automatically adjust to the screen size</a:t>
            </a:r>
          </a:p>
          <a:p>
            <a:pPr lvl="1"/>
            <a:endParaRPr lang="en-NZ" sz="2800" dirty="0">
              <a:solidFill>
                <a:schemeClr val="bg1"/>
              </a:solidFill>
              <a:latin typeface="Segoe UI Light" panose="020B0502040204020203" pitchFamily="34" charset="0"/>
              <a:cs typeface="Segoe UI Light" panose="020B0502040204020203" pitchFamily="34" charset="0"/>
            </a:endParaRPr>
          </a:p>
          <a:p>
            <a:pPr marL="457200" lvl="1" indent="0">
              <a:buNone/>
            </a:pPr>
            <a:endParaRPr lang="en-NZ" sz="2800" dirty="0" smtClean="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62110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4.44444E-6 L -0.00156 0.49675 " pathEditMode="relative" rAng="0" ptsTypes="AA">
                                      <p:cBhvr>
                                        <p:cTn id="6" dur="2000" fill="hold"/>
                                        <p:tgtEl>
                                          <p:spTgt spid="7"/>
                                        </p:tgtEl>
                                        <p:attrNameLst>
                                          <p:attrName>ppt_x</p:attrName>
                                          <p:attrName>ppt_y</p:attrName>
                                        </p:attrNameLst>
                                      </p:cBhvr>
                                      <p:rCtr x="-78" y="24838"/>
                                    </p:animMotion>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18">
                                            <p:txEl>
                                              <p:pRg st="0" end="0"/>
                                            </p:txEl>
                                          </p:spTgt>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grpId="0" nodeType="afterEffect">
                                  <p:stCondLst>
                                    <p:cond delay="0"/>
                                  </p:stCondLst>
                                  <p:childTnLst>
                                    <p:set>
                                      <p:cBhvr>
                                        <p:cTn id="12" dur="1" fill="hold">
                                          <p:stCondLst>
                                            <p:cond delay="0"/>
                                          </p:stCondLst>
                                        </p:cTn>
                                        <p:tgtEl>
                                          <p:spTgt spid="18">
                                            <p:txEl>
                                              <p:pRg st="1" end="1"/>
                                            </p:txEl>
                                          </p:spTgt>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grpId="0" nodeType="afterEffect">
                                  <p:stCondLst>
                                    <p:cond delay="0"/>
                                  </p:stCondLst>
                                  <p:childTnLst>
                                    <p:set>
                                      <p:cBhvr>
                                        <p:cTn id="15" dur="1" fill="hold">
                                          <p:stCondLst>
                                            <p:cond delay="0"/>
                                          </p:stCondLst>
                                        </p:cTn>
                                        <p:tgtEl>
                                          <p:spTgt spid="18">
                                            <p:txEl>
                                              <p:pRg st="2" end="2"/>
                                            </p:txEl>
                                          </p:spTgt>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latin typeface="Segoe UI Light" panose="020B0502040204020203" pitchFamily="34" charset="0"/>
                <a:cs typeface="Segoe UI Light" panose="020B0502040204020203" pitchFamily="34" charset="0"/>
              </a:rPr>
              <a:t>How to get Bootstrap</a:t>
            </a:r>
            <a:endParaRPr lang="en-NZ"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p:txBody>
          <a:bodyPr/>
          <a:lstStyle/>
          <a:p>
            <a:r>
              <a:rPr lang="en-NZ" dirty="0" smtClean="0">
                <a:latin typeface="Segoe UI Light" panose="020B0502040204020203" pitchFamily="34" charset="0"/>
                <a:cs typeface="Segoe UI Light" panose="020B0502040204020203" pitchFamily="34" charset="0"/>
              </a:rPr>
              <a:t>Download Bootstrap and host it yourself</a:t>
            </a:r>
            <a:endParaRPr lang="en-NZ" dirty="0">
              <a:latin typeface="Segoe UI Light" panose="020B0502040204020203" pitchFamily="34" charset="0"/>
              <a:cs typeface="Segoe UI Light" panose="020B0502040204020203" pitchFamily="34" charset="0"/>
            </a:endParaRPr>
          </a:p>
          <a:p>
            <a:r>
              <a:rPr lang="en-NZ" dirty="0" smtClean="0">
                <a:latin typeface="Segoe UI Light" panose="020B0502040204020203" pitchFamily="34" charset="0"/>
                <a:cs typeface="Segoe UI Light" panose="020B0502040204020203" pitchFamily="34" charset="0"/>
              </a:rPr>
              <a:t>Use Bootstrap CDN (Content Deliver Network)</a:t>
            </a:r>
          </a:p>
          <a:p>
            <a:pPr lvl="1"/>
            <a:r>
              <a:rPr lang="en-NZ" dirty="0" err="1" smtClean="0">
                <a:latin typeface="Segoe UI Light" panose="020B0502040204020203" pitchFamily="34" charset="0"/>
                <a:cs typeface="Segoe UI Light" panose="020B0502040204020203" pitchFamily="34" charset="0"/>
              </a:rPr>
              <a:t>MaxCDN</a:t>
            </a:r>
            <a:r>
              <a:rPr lang="en-NZ" dirty="0" smtClean="0">
                <a:latin typeface="Segoe UI Light" panose="020B0502040204020203" pitchFamily="34" charset="0"/>
                <a:cs typeface="Segoe UI Light" panose="020B0502040204020203" pitchFamily="34" charset="0"/>
              </a:rPr>
              <a:t> provides CDN support for bootstrap’s CSS and JavaScript</a:t>
            </a:r>
          </a:p>
          <a:p>
            <a:pPr marL="457200" lvl="1" indent="0">
              <a:buNone/>
            </a:pPr>
            <a:endParaRPr lang="en-NZ" dirty="0">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1771650" y="3521459"/>
            <a:ext cx="8648700" cy="2371725"/>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470589" y="6132308"/>
            <a:ext cx="1533831" cy="530284"/>
          </a:xfrm>
          <a:prstGeom prst="rect">
            <a:avLst/>
          </a:prstGeom>
        </p:spPr>
      </p:pic>
    </p:spTree>
    <p:extLst>
      <p:ext uri="{BB962C8B-B14F-4D97-AF65-F5344CB8AC3E}">
        <p14:creationId xmlns:p14="http://schemas.microsoft.com/office/powerpoint/2010/main" val="15927879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6988" y="1709738"/>
            <a:ext cx="8550462" cy="2852737"/>
          </a:xfrm>
        </p:spPr>
        <p:txBody>
          <a:bodyPr/>
          <a:lstStyle/>
          <a:p>
            <a:r>
              <a:rPr lang="en-US" dirty="0" smtClean="0"/>
              <a:t>HTML</a:t>
            </a:r>
            <a:endParaRPr lang="en-US" dirty="0"/>
          </a:p>
        </p:txBody>
      </p:sp>
      <p:sp>
        <p:nvSpPr>
          <p:cNvPr id="3" name="Text Placeholder 2"/>
          <p:cNvSpPr>
            <a:spLocks noGrp="1"/>
          </p:cNvSpPr>
          <p:nvPr>
            <p:ph type="body" idx="1"/>
          </p:nvPr>
        </p:nvSpPr>
        <p:spPr>
          <a:xfrm>
            <a:off x="2796988" y="4589463"/>
            <a:ext cx="8550462" cy="1500187"/>
          </a:xfrm>
        </p:spPr>
        <p:txBody>
          <a:bodyPr vert="horz" lIns="91440" tIns="45720" rIns="91440" bIns="45720" rtlCol="0" anchor="t">
            <a:normAutofit/>
          </a:bodyPr>
          <a:lstStyle/>
          <a:p>
            <a:r>
              <a:rPr lang="en-US" dirty="0"/>
              <a:t>Defining the Contents of the Web Page </a:t>
            </a:r>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rotWithShape="1">
          <a:blip r:embed="rId8" cstate="print">
            <a:extLst>
              <a:ext uri="{28A0092B-C50C-407E-A947-70E740481C1C}">
                <a14:useLocalDpi xmlns:a14="http://schemas.microsoft.com/office/drawing/2010/main"/>
              </a:ext>
            </a:extLst>
          </a:blip>
          <a:srcRect t="14712"/>
          <a:stretch/>
        </p:blipFill>
        <p:spPr>
          <a:xfrm>
            <a:off x="933824" y="3567952"/>
            <a:ext cx="1689801" cy="1441195"/>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537122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Basics</a:t>
            </a:r>
            <a:endParaRPr lang="en-US" u="sng" dirty="0"/>
          </a:p>
        </p:txBody>
      </p:sp>
      <p:sp>
        <p:nvSpPr>
          <p:cNvPr id="3" name="Content Placeholder 2"/>
          <p:cNvSpPr>
            <a:spLocks noGrp="1"/>
          </p:cNvSpPr>
          <p:nvPr>
            <p:ph idx="1"/>
          </p:nvPr>
        </p:nvSpPr>
        <p:spPr>
          <a:xfrm>
            <a:off x="838200" y="1825625"/>
            <a:ext cx="10385612" cy="4351338"/>
          </a:xfrm>
        </p:spPr>
        <p:txBody>
          <a:bodyPr/>
          <a:lstStyle/>
          <a:p>
            <a:r>
              <a:rPr lang="en-US" dirty="0" smtClean="0"/>
              <a:t>Can be edited in any text editor </a:t>
            </a:r>
          </a:p>
          <a:p>
            <a:pPr lvl="1"/>
            <a:r>
              <a:rPr lang="en-US" u="sng" dirty="0" smtClean="0"/>
              <a:t>Built In: </a:t>
            </a:r>
            <a:r>
              <a:rPr lang="en-US" dirty="0" smtClean="0"/>
              <a:t>Notepad (PC), </a:t>
            </a:r>
            <a:r>
              <a:rPr lang="en-US" dirty="0" err="1" smtClean="0"/>
              <a:t>TextEdit</a:t>
            </a:r>
            <a:r>
              <a:rPr lang="en-US" dirty="0" smtClean="0"/>
              <a:t> (Mac)</a:t>
            </a:r>
          </a:p>
          <a:p>
            <a:pPr lvl="1"/>
            <a:r>
              <a:rPr lang="en-US" u="sng" dirty="0" smtClean="0"/>
              <a:t>Download: </a:t>
            </a:r>
            <a:r>
              <a:rPr lang="en-US" dirty="0" smtClean="0"/>
              <a:t>Notepad++ (PC), Sublime Text (Mac) </a:t>
            </a:r>
          </a:p>
          <a:p>
            <a:pPr lvl="1"/>
            <a:endParaRPr lang="en-US" dirty="0"/>
          </a:p>
          <a:p>
            <a:r>
              <a:rPr lang="en-US" dirty="0" smtClean="0"/>
              <a:t>Save as: </a:t>
            </a:r>
            <a:r>
              <a:rPr lang="en-US" i="1" dirty="0" err="1" smtClean="0"/>
              <a:t>index.html</a:t>
            </a:r>
            <a:r>
              <a:rPr lang="en-US" i="1" dirty="0" smtClean="0"/>
              <a:t> </a:t>
            </a:r>
            <a:r>
              <a:rPr lang="en-US" dirty="0" smtClean="0"/>
              <a:t>/ </a:t>
            </a:r>
            <a:r>
              <a:rPr lang="en-US" i="1" dirty="0" err="1" smtClean="0"/>
              <a:t>index.htm</a:t>
            </a:r>
            <a:r>
              <a:rPr lang="en-US" dirty="0" smtClean="0"/>
              <a:t> </a:t>
            </a:r>
          </a:p>
          <a:p>
            <a:pPr lvl="1"/>
            <a:r>
              <a:rPr lang="en-US" dirty="0" smtClean="0"/>
              <a:t>These are the same – no difference at all</a:t>
            </a:r>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8" name="Picture 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374709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193</TotalTime>
  <Words>1755</Words>
  <Application>Microsoft Office PowerPoint</Application>
  <PresentationFormat>Widescreen</PresentationFormat>
  <Paragraphs>558</Paragraphs>
  <Slides>47</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Arial</vt:lpstr>
      <vt:lpstr>Calibri</vt:lpstr>
      <vt:lpstr>Calibri Light</vt:lpstr>
      <vt:lpstr>Consolas</vt:lpstr>
      <vt:lpstr>Segoe UI</vt:lpstr>
      <vt:lpstr>Segoe UI Light</vt:lpstr>
      <vt:lpstr>Wingdings</vt:lpstr>
      <vt:lpstr>Office Theme</vt:lpstr>
      <vt:lpstr>PowerPoint Presentation</vt:lpstr>
      <vt:lpstr>Why Web Development?</vt:lpstr>
      <vt:lpstr>You’re already doing it!</vt:lpstr>
      <vt:lpstr>PowerPoint Presentation</vt:lpstr>
      <vt:lpstr>Various components</vt:lpstr>
      <vt:lpstr>What is Bootstrap</vt:lpstr>
      <vt:lpstr>How to get Bootstrap</vt:lpstr>
      <vt:lpstr>HTML</vt:lpstr>
      <vt:lpstr>Basics</vt:lpstr>
      <vt:lpstr>Basics</vt:lpstr>
      <vt:lpstr>Basics</vt:lpstr>
      <vt:lpstr>Layout</vt:lpstr>
      <vt:lpstr>Layout</vt:lpstr>
      <vt:lpstr>Text</vt:lpstr>
      <vt:lpstr>Text</vt:lpstr>
      <vt:lpstr>Text</vt:lpstr>
      <vt:lpstr>Text</vt:lpstr>
      <vt:lpstr>Links</vt:lpstr>
      <vt:lpstr>Links</vt:lpstr>
      <vt:lpstr>Links</vt:lpstr>
      <vt:lpstr>Lists</vt:lpstr>
      <vt:lpstr>Tables </vt:lpstr>
      <vt:lpstr>Images </vt:lpstr>
      <vt:lpstr>HTML and CSS </vt:lpstr>
      <vt:lpstr>CSS </vt:lpstr>
      <vt:lpstr>Basics</vt:lpstr>
      <vt:lpstr>Same page different stylesheets</vt:lpstr>
      <vt:lpstr>Yellow Header</vt:lpstr>
      <vt:lpstr>Syntax</vt:lpstr>
      <vt:lpstr>Selectors</vt:lpstr>
      <vt:lpstr>Selectors</vt:lpstr>
      <vt:lpstr>Font</vt:lpstr>
      <vt:lpstr>Fonts – font family – font of text</vt:lpstr>
      <vt:lpstr>Background</vt:lpstr>
      <vt:lpstr>Background</vt:lpstr>
      <vt:lpstr>Background</vt:lpstr>
      <vt:lpstr>Box Model</vt:lpstr>
      <vt:lpstr>Box Model Example</vt:lpstr>
      <vt:lpstr>Link States</vt:lpstr>
      <vt:lpstr>JavaScript</vt:lpstr>
      <vt:lpstr>JavaScript</vt:lpstr>
      <vt:lpstr>Showing Output</vt:lpstr>
      <vt:lpstr>Functions</vt:lpstr>
      <vt:lpstr>Calling Functions</vt:lpstr>
      <vt:lpstr>Common HTML Events</vt:lpstr>
      <vt:lpstr>Objects</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Dipesh Trikam</dc:creator>
  <cp:lastModifiedBy>B M</cp:lastModifiedBy>
  <cp:revision>27</cp:revision>
  <dcterms:created xsi:type="dcterms:W3CDTF">2016-05-20T07:28:31Z</dcterms:created>
  <dcterms:modified xsi:type="dcterms:W3CDTF">2016-05-20T12:00:33Z</dcterms:modified>
</cp:coreProperties>
</file>